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2858750" cx="10287000"/>
  <p:notesSz cx="6858000" cy="9144000"/>
  <p:embeddedFontLs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05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05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ato-regular.fntdata"/><Relationship Id="rId12" Type="http://schemas.openxmlformats.org/officeDocument/2006/relationships/slide" Target="slides/slide7.xml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53a900553_0_14:notes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53a90055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53a900553_0_30:notes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53a90055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1539fd9ac7_0_208:notes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1539fd9ac7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153a900553_0_60:notes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153a90055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153a900553_0_76:notes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153a900553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153a900553_0_96:notes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153a900553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1539fd9ac7_0_22:notes"/>
          <p:cNvSpPr/>
          <p:nvPr>
            <p:ph idx="2" type="sldImg"/>
          </p:nvPr>
        </p:nvSpPr>
        <p:spPr>
          <a:xfrm>
            <a:off x="2057749" y="685800"/>
            <a:ext cx="2742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1539fd9ac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1861438"/>
            <a:ext cx="9585600" cy="51315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7085313"/>
            <a:ext cx="9585600" cy="19815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2765313"/>
            <a:ext cx="9585600" cy="49086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7880563"/>
            <a:ext cx="9585600" cy="3252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 algn="ctr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5377125"/>
            <a:ext cx="9585600" cy="2104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1112563"/>
            <a:ext cx="9585600" cy="14319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1112563"/>
            <a:ext cx="9585600" cy="14319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2881188"/>
            <a:ext cx="4500000" cy="8541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2881188"/>
            <a:ext cx="4500000" cy="8541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1112563"/>
            <a:ext cx="9585600" cy="14319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389000"/>
            <a:ext cx="3159000" cy="18891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3474000"/>
            <a:ext cx="3159000" cy="79485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1125375"/>
            <a:ext cx="7163700" cy="10227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312"/>
            <a:ext cx="5143500" cy="12858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3082938"/>
            <a:ext cx="4550700" cy="37059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1pPr>
            <a:lvl2pPr lvl="1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2pPr>
            <a:lvl3pPr lvl="2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3pPr>
            <a:lvl4pPr lvl="3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4pPr>
            <a:lvl5pPr lvl="4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5pPr>
            <a:lvl6pPr lvl="5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6pPr>
            <a:lvl7pPr lvl="6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7pPr>
            <a:lvl8pPr lvl="7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8pPr>
            <a:lvl9pPr lvl="8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7007688"/>
            <a:ext cx="4550700" cy="30876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1810188"/>
            <a:ext cx="4316700" cy="92379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10576438"/>
            <a:ext cx="6748800" cy="15129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1112563"/>
            <a:ext cx="9585600" cy="14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1pPr>
            <a:lvl2pPr indent="-4000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2pPr>
            <a:lvl3pPr indent="-4000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3pPr>
            <a:lvl4pPr indent="-4000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4pPr>
            <a:lvl5pPr indent="-4000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5pPr>
            <a:lvl6pPr indent="-4000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6pPr>
            <a:lvl7pPr indent="-4000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7pPr>
            <a:lvl8pPr indent="-4000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8pPr>
            <a:lvl9pPr indent="-4000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11658042"/>
            <a:ext cx="617400" cy="98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 algn="r">
              <a:buNone/>
              <a:defRPr sz="1900">
                <a:solidFill>
                  <a:schemeClr val="dk2"/>
                </a:solidFill>
              </a:defRPr>
            </a:lvl1pPr>
            <a:lvl2pPr lvl="1" algn="r">
              <a:buNone/>
              <a:defRPr sz="1900">
                <a:solidFill>
                  <a:schemeClr val="dk2"/>
                </a:solidFill>
              </a:defRPr>
            </a:lvl2pPr>
            <a:lvl3pPr lvl="2" algn="r">
              <a:buNone/>
              <a:defRPr sz="1900">
                <a:solidFill>
                  <a:schemeClr val="dk2"/>
                </a:solidFill>
              </a:defRPr>
            </a:lvl3pPr>
            <a:lvl4pPr lvl="3" algn="r">
              <a:buNone/>
              <a:defRPr sz="1900">
                <a:solidFill>
                  <a:schemeClr val="dk2"/>
                </a:solidFill>
              </a:defRPr>
            </a:lvl4pPr>
            <a:lvl5pPr lvl="4" algn="r">
              <a:buNone/>
              <a:defRPr sz="1900">
                <a:solidFill>
                  <a:schemeClr val="dk2"/>
                </a:solidFill>
              </a:defRPr>
            </a:lvl5pPr>
            <a:lvl6pPr lvl="5" algn="r">
              <a:buNone/>
              <a:defRPr sz="1900">
                <a:solidFill>
                  <a:schemeClr val="dk2"/>
                </a:solidFill>
              </a:defRPr>
            </a:lvl6pPr>
            <a:lvl7pPr lvl="6" algn="r">
              <a:buNone/>
              <a:defRPr sz="1900">
                <a:solidFill>
                  <a:schemeClr val="dk2"/>
                </a:solidFill>
              </a:defRPr>
            </a:lvl7pPr>
            <a:lvl8pPr lvl="7" algn="r">
              <a:buNone/>
              <a:defRPr sz="1900">
                <a:solidFill>
                  <a:schemeClr val="dk2"/>
                </a:solidFill>
              </a:defRPr>
            </a:lvl8pPr>
            <a:lvl9pPr lvl="8" algn="r">
              <a:buNone/>
              <a:defRPr sz="19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14.png"/><Relationship Id="rId5" Type="http://schemas.openxmlformats.org/officeDocument/2006/relationships/image" Target="../media/image27.png"/><Relationship Id="rId6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5" Type="http://schemas.openxmlformats.org/officeDocument/2006/relationships/image" Target="../media/image27.png"/><Relationship Id="rId6" Type="http://schemas.openxmlformats.org/officeDocument/2006/relationships/image" Target="../media/image5.png"/><Relationship Id="rId7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4" Type="http://schemas.openxmlformats.org/officeDocument/2006/relationships/image" Target="../media/image27.png"/><Relationship Id="rId5" Type="http://schemas.openxmlformats.org/officeDocument/2006/relationships/image" Target="../media/image5.png"/><Relationship Id="rId6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image" Target="../media/image20.png"/><Relationship Id="rId22" Type="http://schemas.openxmlformats.org/officeDocument/2006/relationships/image" Target="../media/image22.png"/><Relationship Id="rId21" Type="http://schemas.openxmlformats.org/officeDocument/2006/relationships/image" Target="../media/image25.png"/><Relationship Id="rId24" Type="http://schemas.openxmlformats.org/officeDocument/2006/relationships/image" Target="../media/image23.png"/><Relationship Id="rId23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11.png"/><Relationship Id="rId25" Type="http://schemas.openxmlformats.org/officeDocument/2006/relationships/image" Target="../media/image19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10.png"/><Relationship Id="rId8" Type="http://schemas.openxmlformats.org/officeDocument/2006/relationships/image" Target="../media/image12.png"/><Relationship Id="rId11" Type="http://schemas.openxmlformats.org/officeDocument/2006/relationships/image" Target="../media/image16.png"/><Relationship Id="rId10" Type="http://schemas.openxmlformats.org/officeDocument/2006/relationships/image" Target="../media/image18.png"/><Relationship Id="rId13" Type="http://schemas.openxmlformats.org/officeDocument/2006/relationships/image" Target="../media/image15.png"/><Relationship Id="rId12" Type="http://schemas.openxmlformats.org/officeDocument/2006/relationships/image" Target="../media/image24.png"/><Relationship Id="rId15" Type="http://schemas.openxmlformats.org/officeDocument/2006/relationships/image" Target="../media/image8.png"/><Relationship Id="rId14" Type="http://schemas.openxmlformats.org/officeDocument/2006/relationships/image" Target="../media/image3.png"/><Relationship Id="rId17" Type="http://schemas.openxmlformats.org/officeDocument/2006/relationships/image" Target="../media/image9.png"/><Relationship Id="rId16" Type="http://schemas.openxmlformats.org/officeDocument/2006/relationships/image" Target="../media/image17.png"/><Relationship Id="rId19" Type="http://schemas.openxmlformats.org/officeDocument/2006/relationships/image" Target="../media/image13.png"/><Relationship Id="rId18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BE1E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38160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000">
              <a:solidFill>
                <a:srgbClr val="2D6DF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1504950" y="6100386"/>
            <a:ext cx="7277100" cy="1981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s-419" sz="4000">
                <a:solidFill>
                  <a:srgbClr val="2D6DF6"/>
                </a:solidFill>
              </a:rPr>
              <a:t>¡Felicidades por haber completado tu curso </a:t>
            </a:r>
            <a:endParaRPr b="1" sz="4000">
              <a:solidFill>
                <a:srgbClr val="2D6DF6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s-419" sz="4000">
                <a:solidFill>
                  <a:srgbClr val="2D6DF6"/>
                </a:solidFill>
              </a:rPr>
              <a:t>(Nombre del curso)! </a:t>
            </a:r>
            <a:endParaRPr b="1" sz="4000">
              <a:solidFill>
                <a:srgbClr val="2D6DF6"/>
              </a:solidFill>
            </a:endParaRPr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2336250" y="8081875"/>
            <a:ext cx="5614500" cy="19815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419" sz="1800">
                <a:solidFill>
                  <a:srgbClr val="0033A3"/>
                </a:solidFill>
              </a:rPr>
              <a:t>En</a:t>
            </a:r>
            <a:r>
              <a:rPr b="1" lang="es-419" sz="1800">
                <a:solidFill>
                  <a:srgbClr val="0033A3"/>
                </a:solidFill>
              </a:rPr>
              <a:t> Colegio SURA </a:t>
            </a:r>
            <a:r>
              <a:rPr lang="es-419" sz="1800">
                <a:solidFill>
                  <a:srgbClr val="0033A3"/>
                </a:solidFill>
              </a:rPr>
              <a:t>estamos comprometidos con la formación integral de cada uno de nuestros colaboradores y por eso</a:t>
            </a:r>
            <a:r>
              <a:rPr b="1" lang="es-419" sz="1800">
                <a:solidFill>
                  <a:srgbClr val="0033A3"/>
                </a:solidFill>
              </a:rPr>
              <a:t> celebramos tu éxito con orgullo.</a:t>
            </a:r>
            <a:r>
              <a:rPr lang="es-419" sz="1800">
                <a:solidFill>
                  <a:srgbClr val="0033A3"/>
                </a:solidFill>
              </a:rPr>
              <a:t> Cada paso que has dado demuestra tu capacidad y voluntad de aprender. </a:t>
            </a:r>
            <a:endParaRPr sz="1800">
              <a:solidFill>
                <a:srgbClr val="0033A3"/>
              </a:solidFill>
            </a:endParaRPr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800">
              <a:solidFill>
                <a:srgbClr val="0033A3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6849" y="677552"/>
            <a:ext cx="2041250" cy="92942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5704314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</a:rPr>
              <a:t>colegiosura.com</a:t>
            </a:r>
            <a:endParaRPr b="1" sz="2000">
              <a:solidFill>
                <a:srgbClr val="2D6DF6"/>
              </a:solidFill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2913738" y="10327399"/>
            <a:ext cx="4459500" cy="711000"/>
            <a:chOff x="2913738" y="10527925"/>
            <a:chExt cx="4459500" cy="711000"/>
          </a:xfrm>
        </p:grpSpPr>
        <p:sp>
          <p:nvSpPr>
            <p:cNvPr id="60" name="Google Shape;60;p13"/>
            <p:cNvSpPr/>
            <p:nvPr/>
          </p:nvSpPr>
          <p:spPr>
            <a:xfrm>
              <a:off x="2913738" y="10527925"/>
              <a:ext cx="4459500" cy="711000"/>
            </a:xfrm>
            <a:prstGeom prst="roundRect">
              <a:avLst>
                <a:gd fmla="val 16667" name="adj"/>
              </a:avLst>
            </a:prstGeom>
            <a:solidFill>
              <a:srgbClr val="E3E8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3090450" y="10637125"/>
              <a:ext cx="41061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2000">
                  <a:solidFill>
                    <a:srgbClr val="0033A3"/>
                  </a:solidFill>
                </a:rPr>
                <a:t>¡Sigue avanzando </a:t>
              </a:r>
              <a:r>
                <a:rPr b="1" lang="es-419" sz="2000">
                  <a:solidFill>
                    <a:srgbClr val="0033A3"/>
                  </a:solidFill>
                </a:rPr>
                <a:t>con confianza!</a:t>
              </a:r>
              <a:endParaRPr b="1" sz="2000">
                <a:solidFill>
                  <a:srgbClr val="0033A3"/>
                </a:solidFill>
              </a:endParaRPr>
            </a:p>
          </p:txBody>
        </p:sp>
      </p:grpSp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5445" y="1768575"/>
            <a:ext cx="7236117" cy="390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BE1E9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/>
        </p:nvSpPr>
        <p:spPr>
          <a:xfrm>
            <a:off x="738160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000">
              <a:solidFill>
                <a:srgbClr val="2D6DF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8" name="Google Shape;68;p14"/>
          <p:cNvSpPr txBox="1"/>
          <p:nvPr>
            <p:ph type="ctrTitle"/>
          </p:nvPr>
        </p:nvSpPr>
        <p:spPr>
          <a:xfrm>
            <a:off x="1504950" y="6050255"/>
            <a:ext cx="7277100" cy="1981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s-419" sz="4000">
                <a:solidFill>
                  <a:srgbClr val="2D6DF6"/>
                </a:solidFill>
              </a:rPr>
              <a:t>¡Felicidades por haber completado tu curso </a:t>
            </a:r>
            <a:endParaRPr b="1" sz="4000">
              <a:solidFill>
                <a:srgbClr val="2D6DF6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b="1" lang="es-419" sz="4000">
                <a:solidFill>
                  <a:srgbClr val="2D6DF6"/>
                </a:solidFill>
              </a:rPr>
              <a:t>(Nombre del curso)! </a:t>
            </a:r>
            <a:endParaRPr b="1" sz="4000">
              <a:solidFill>
                <a:srgbClr val="2D6DF6"/>
              </a:solidFill>
            </a:endParaRPr>
          </a:p>
        </p:txBody>
      </p:sp>
      <p:sp>
        <p:nvSpPr>
          <p:cNvPr id="69" name="Google Shape;69;p14"/>
          <p:cNvSpPr txBox="1"/>
          <p:nvPr>
            <p:ph idx="1" type="subTitle"/>
          </p:nvPr>
        </p:nvSpPr>
        <p:spPr>
          <a:xfrm>
            <a:off x="2336250" y="8031743"/>
            <a:ext cx="5614500" cy="19815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419" sz="1800">
                <a:solidFill>
                  <a:srgbClr val="0033A3"/>
                </a:solidFill>
              </a:rPr>
              <a:t>En</a:t>
            </a:r>
            <a:r>
              <a:rPr b="1" lang="es-419" sz="1800">
                <a:solidFill>
                  <a:srgbClr val="0033A3"/>
                </a:solidFill>
              </a:rPr>
              <a:t> Colegio SURA </a:t>
            </a:r>
            <a:r>
              <a:rPr lang="es-419" sz="1800">
                <a:solidFill>
                  <a:srgbClr val="0033A3"/>
                </a:solidFill>
              </a:rPr>
              <a:t>estamos comprometidos con la formación integral de cada uno de nuestros colaboradores y por eso</a:t>
            </a:r>
            <a:r>
              <a:rPr b="1" lang="es-419" sz="1800">
                <a:solidFill>
                  <a:srgbClr val="0033A3"/>
                </a:solidFill>
              </a:rPr>
              <a:t> celebramos tu éxito con orgullo.</a:t>
            </a:r>
            <a:r>
              <a:rPr lang="es-419" sz="1800">
                <a:solidFill>
                  <a:srgbClr val="0033A3"/>
                </a:solidFill>
              </a:rPr>
              <a:t> Cada paso que has dado demuestra tu capacidad y voluntad de aprender. </a:t>
            </a:r>
            <a:endParaRPr sz="1800">
              <a:solidFill>
                <a:srgbClr val="0033A3"/>
              </a:solidFill>
            </a:endParaRPr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800">
              <a:solidFill>
                <a:srgbClr val="0033A3"/>
              </a:solidFill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6849" y="677552"/>
            <a:ext cx="2041250" cy="929423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5704314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</a:rPr>
              <a:t>colegiosura.com</a:t>
            </a:r>
            <a:endParaRPr b="1" sz="2000">
              <a:solidFill>
                <a:srgbClr val="2D6DF6"/>
              </a:solidFill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5445" y="1768575"/>
            <a:ext cx="7236117" cy="390032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4613438" y="10279546"/>
            <a:ext cx="2524800" cy="8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900">
                <a:solidFill>
                  <a:srgbClr val="0033A3"/>
                </a:solidFill>
              </a:rPr>
              <a:t>¡Sigue avanzando </a:t>
            </a:r>
            <a:r>
              <a:rPr b="1" lang="es-419" sz="1900">
                <a:solidFill>
                  <a:srgbClr val="0033A3"/>
                </a:solidFill>
              </a:rPr>
              <a:t>con confianza!</a:t>
            </a:r>
            <a:endParaRPr b="1" sz="1900">
              <a:solidFill>
                <a:srgbClr val="0033A3"/>
              </a:solidFill>
            </a:endParaRPr>
          </a:p>
        </p:txBody>
      </p:sp>
      <p:grpSp>
        <p:nvGrpSpPr>
          <p:cNvPr id="74" name="Google Shape;74;p14"/>
          <p:cNvGrpSpPr/>
          <p:nvPr/>
        </p:nvGrpSpPr>
        <p:grpSpPr>
          <a:xfrm>
            <a:off x="3453559" y="10180476"/>
            <a:ext cx="941619" cy="1044782"/>
            <a:chOff x="3458124" y="8421150"/>
            <a:chExt cx="1120175" cy="1242900"/>
          </a:xfrm>
        </p:grpSpPr>
        <p:pic>
          <p:nvPicPr>
            <p:cNvPr id="75" name="Google Shape;75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458124" y="8421150"/>
              <a:ext cx="1120175" cy="1242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" name="Google Shape;76;p1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725675" y="8640625"/>
              <a:ext cx="579625" cy="5796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8F8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5"/>
          <p:cNvPicPr preferRelativeResize="0"/>
          <p:nvPr/>
        </p:nvPicPr>
        <p:blipFill rotWithShape="1">
          <a:blip r:embed="rId3">
            <a:alphaModFix/>
          </a:blip>
          <a:srcRect b="68131" l="36864" r="0" t="0"/>
          <a:stretch/>
        </p:blipFill>
        <p:spPr>
          <a:xfrm>
            <a:off x="0" y="11429367"/>
            <a:ext cx="4698049" cy="1429383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 txBox="1"/>
          <p:nvPr/>
        </p:nvSpPr>
        <p:spPr>
          <a:xfrm>
            <a:off x="789086" y="12023524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200">
              <a:solidFill>
                <a:srgbClr val="D5F5F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627925" y="12023524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2D6DF6"/>
                </a:solidFill>
              </a:rPr>
              <a:t>colegiosura.com</a:t>
            </a:r>
            <a:endParaRPr b="1" sz="2200">
              <a:solidFill>
                <a:srgbClr val="2D6DF6"/>
              </a:solidFill>
            </a:endParaRPr>
          </a:p>
        </p:txBody>
      </p:sp>
      <p:sp>
        <p:nvSpPr>
          <p:cNvPr id="84" name="Google Shape;84;p15"/>
          <p:cNvSpPr txBox="1"/>
          <p:nvPr>
            <p:ph type="ctrTitle"/>
          </p:nvPr>
        </p:nvSpPr>
        <p:spPr>
          <a:xfrm>
            <a:off x="1504950" y="6100386"/>
            <a:ext cx="7277100" cy="1981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4000">
                <a:solidFill>
                  <a:srgbClr val="2D6DF6"/>
                </a:solidFill>
              </a:rPr>
              <a:t>¡Felicidades por haber completado tu programa de formación (Nombre)!</a:t>
            </a:r>
            <a:endParaRPr b="1" sz="4000">
              <a:solidFill>
                <a:srgbClr val="2D6DF6"/>
              </a:solidFill>
            </a:endParaRPr>
          </a:p>
        </p:txBody>
      </p:sp>
      <p:sp>
        <p:nvSpPr>
          <p:cNvPr id="85" name="Google Shape;85;p15"/>
          <p:cNvSpPr txBox="1"/>
          <p:nvPr>
            <p:ph idx="1" type="subTitle"/>
          </p:nvPr>
        </p:nvSpPr>
        <p:spPr>
          <a:xfrm>
            <a:off x="2336250" y="8081875"/>
            <a:ext cx="5614500" cy="1566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419" sz="1800">
                <a:solidFill>
                  <a:srgbClr val="0033A3"/>
                </a:solidFill>
              </a:rPr>
              <a:t>En </a:t>
            </a:r>
            <a:r>
              <a:rPr b="1" lang="es-419" sz="1800">
                <a:solidFill>
                  <a:srgbClr val="0033A3"/>
                </a:solidFill>
              </a:rPr>
              <a:t>Colegio SURA</a:t>
            </a:r>
            <a:r>
              <a:rPr lang="es-419" sz="1800">
                <a:solidFill>
                  <a:srgbClr val="0033A3"/>
                </a:solidFill>
              </a:rPr>
              <a:t>  queremos resaltar tu </a:t>
            </a:r>
            <a:r>
              <a:rPr b="1" lang="es-419" sz="1800">
                <a:solidFill>
                  <a:srgbClr val="0033A3"/>
                </a:solidFill>
              </a:rPr>
              <a:t>dedicación, persistencia y capacidad </a:t>
            </a:r>
            <a:r>
              <a:rPr lang="es-419" sz="1800">
                <a:solidFill>
                  <a:srgbClr val="0033A3"/>
                </a:solidFill>
              </a:rPr>
              <a:t>para alcanzar tus metas. Deseamos que este sea un hito en tu camino hacia un </a:t>
            </a:r>
            <a:r>
              <a:rPr b="1" lang="es-419" sz="1800">
                <a:solidFill>
                  <a:srgbClr val="0033A3"/>
                </a:solidFill>
              </a:rPr>
              <a:t>futuro lleno de éxitos. </a:t>
            </a:r>
            <a:endParaRPr sz="1800">
              <a:solidFill>
                <a:srgbClr val="0033A3"/>
              </a:solidFill>
            </a:endParaRPr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5445" y="1768575"/>
            <a:ext cx="7236117" cy="39003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7" name="Google Shape;87;p15"/>
          <p:cNvGrpSpPr/>
          <p:nvPr/>
        </p:nvGrpSpPr>
        <p:grpSpPr>
          <a:xfrm>
            <a:off x="3232500" y="9900450"/>
            <a:ext cx="3822000" cy="975600"/>
            <a:chOff x="3232500" y="9900450"/>
            <a:chExt cx="3822000" cy="975600"/>
          </a:xfrm>
        </p:grpSpPr>
        <p:sp>
          <p:nvSpPr>
            <p:cNvPr id="88" name="Google Shape;88;p15"/>
            <p:cNvSpPr/>
            <p:nvPr/>
          </p:nvSpPr>
          <p:spPr>
            <a:xfrm>
              <a:off x="3232500" y="9900450"/>
              <a:ext cx="3822000" cy="975600"/>
            </a:xfrm>
            <a:prstGeom prst="roundRect">
              <a:avLst>
                <a:gd fmla="val 16667" name="adj"/>
              </a:avLst>
            </a:prstGeom>
            <a:solidFill>
              <a:srgbClr val="E3E8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5"/>
            <p:cNvSpPr txBox="1"/>
            <p:nvPr/>
          </p:nvSpPr>
          <p:spPr>
            <a:xfrm>
              <a:off x="3475062" y="9988050"/>
              <a:ext cx="3336900" cy="80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2000">
                  <a:solidFill>
                    <a:srgbClr val="0033A3"/>
                  </a:solidFill>
                </a:rPr>
                <a:t>¡</a:t>
              </a:r>
              <a:r>
                <a:rPr b="1" lang="es-419" sz="2000">
                  <a:solidFill>
                    <a:srgbClr val="0033A3"/>
                  </a:solidFill>
                </a:rPr>
                <a:t>Sigue brillando </a:t>
              </a:r>
              <a:r>
                <a:rPr lang="es-419" sz="2000">
                  <a:solidFill>
                    <a:srgbClr val="0033A3"/>
                  </a:solidFill>
                </a:rPr>
                <a:t>con todo lo que has aprendido!</a:t>
              </a:r>
              <a:endParaRPr sz="2000">
                <a:solidFill>
                  <a:srgbClr val="0033A3"/>
                </a:solidFill>
              </a:endParaRPr>
            </a:p>
          </p:txBody>
        </p:sp>
      </p:grpSp>
      <p:pic>
        <p:nvPicPr>
          <p:cNvPr id="90" name="Google Shape;9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86849" y="677552"/>
            <a:ext cx="2041250" cy="929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8F8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6"/>
          <p:cNvPicPr preferRelativeResize="0"/>
          <p:nvPr/>
        </p:nvPicPr>
        <p:blipFill rotWithShape="1">
          <a:blip r:embed="rId3">
            <a:alphaModFix/>
          </a:blip>
          <a:srcRect b="68131" l="36864" r="0" t="0"/>
          <a:stretch/>
        </p:blipFill>
        <p:spPr>
          <a:xfrm>
            <a:off x="0" y="11429367"/>
            <a:ext cx="4698049" cy="1429383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6"/>
          <p:cNvSpPr txBox="1"/>
          <p:nvPr/>
        </p:nvSpPr>
        <p:spPr>
          <a:xfrm>
            <a:off x="789086" y="12023524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200">
              <a:solidFill>
                <a:srgbClr val="D5F5F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5627925" y="12023524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2D6DF6"/>
                </a:solidFill>
              </a:rPr>
              <a:t>colegiosura.com</a:t>
            </a:r>
            <a:endParaRPr b="1" sz="2200">
              <a:solidFill>
                <a:srgbClr val="2D6DF6"/>
              </a:solidFill>
            </a:endParaRPr>
          </a:p>
        </p:txBody>
      </p:sp>
      <p:sp>
        <p:nvSpPr>
          <p:cNvPr id="98" name="Google Shape;98;p16"/>
          <p:cNvSpPr txBox="1"/>
          <p:nvPr>
            <p:ph type="ctrTitle"/>
          </p:nvPr>
        </p:nvSpPr>
        <p:spPr>
          <a:xfrm>
            <a:off x="1504950" y="6100386"/>
            <a:ext cx="7277100" cy="1981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4000">
                <a:solidFill>
                  <a:srgbClr val="2D6DF6"/>
                </a:solidFill>
              </a:rPr>
              <a:t>¡Felicidades por haber completado tu programa de formación (Nombre)!</a:t>
            </a:r>
            <a:endParaRPr b="1" sz="4000">
              <a:solidFill>
                <a:srgbClr val="2D6DF6"/>
              </a:solidFill>
            </a:endParaRPr>
          </a:p>
        </p:txBody>
      </p:sp>
      <p:sp>
        <p:nvSpPr>
          <p:cNvPr id="99" name="Google Shape;99;p16"/>
          <p:cNvSpPr txBox="1"/>
          <p:nvPr>
            <p:ph idx="1" type="subTitle"/>
          </p:nvPr>
        </p:nvSpPr>
        <p:spPr>
          <a:xfrm>
            <a:off x="2336250" y="8081875"/>
            <a:ext cx="5614500" cy="1566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419" sz="1800">
                <a:solidFill>
                  <a:srgbClr val="0033A3"/>
                </a:solidFill>
              </a:rPr>
              <a:t>En </a:t>
            </a:r>
            <a:r>
              <a:rPr b="1" lang="es-419" sz="1800">
                <a:solidFill>
                  <a:srgbClr val="0033A3"/>
                </a:solidFill>
              </a:rPr>
              <a:t>Colegio SURA</a:t>
            </a:r>
            <a:r>
              <a:rPr lang="es-419" sz="1800">
                <a:solidFill>
                  <a:srgbClr val="0033A3"/>
                </a:solidFill>
              </a:rPr>
              <a:t>  queremos resaltar tu </a:t>
            </a:r>
            <a:r>
              <a:rPr b="1" lang="es-419" sz="1800">
                <a:solidFill>
                  <a:srgbClr val="0033A3"/>
                </a:solidFill>
              </a:rPr>
              <a:t>dedicación, persistencia y capacidad </a:t>
            </a:r>
            <a:r>
              <a:rPr lang="es-419" sz="1800">
                <a:solidFill>
                  <a:srgbClr val="0033A3"/>
                </a:solidFill>
              </a:rPr>
              <a:t>para alcanzar tus metas. Deseamos que este sea un hito en tu camino hacia un </a:t>
            </a:r>
            <a:r>
              <a:rPr b="1" lang="es-419" sz="1800">
                <a:solidFill>
                  <a:srgbClr val="0033A3"/>
                </a:solidFill>
              </a:rPr>
              <a:t>futuro lleno de éxitos. </a:t>
            </a:r>
            <a:endParaRPr sz="1800">
              <a:solidFill>
                <a:srgbClr val="0033A3"/>
              </a:solidFill>
            </a:endParaRPr>
          </a:p>
        </p:txBody>
      </p:sp>
      <p:pic>
        <p:nvPicPr>
          <p:cNvPr id="100" name="Google Shape;10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5445" y="1768575"/>
            <a:ext cx="7236117" cy="3900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6"/>
          <p:cNvSpPr txBox="1"/>
          <p:nvPr/>
        </p:nvSpPr>
        <p:spPr>
          <a:xfrm>
            <a:off x="4133871" y="9962984"/>
            <a:ext cx="333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0033A3"/>
                </a:solidFill>
              </a:rPr>
              <a:t>¡</a:t>
            </a:r>
            <a:r>
              <a:rPr b="1" lang="es-419" sz="2000">
                <a:solidFill>
                  <a:srgbClr val="0033A3"/>
                </a:solidFill>
              </a:rPr>
              <a:t>Sigue brillando </a:t>
            </a:r>
            <a:r>
              <a:rPr lang="es-419" sz="2000">
                <a:solidFill>
                  <a:srgbClr val="0033A3"/>
                </a:solidFill>
              </a:rPr>
              <a:t>con todo lo que has aprendido!</a:t>
            </a:r>
            <a:endParaRPr sz="2000">
              <a:solidFill>
                <a:srgbClr val="0033A3"/>
              </a:solidFill>
            </a:endParaRPr>
          </a:p>
        </p:txBody>
      </p:sp>
      <p:grpSp>
        <p:nvGrpSpPr>
          <p:cNvPr id="102" name="Google Shape;102;p16"/>
          <p:cNvGrpSpPr/>
          <p:nvPr/>
        </p:nvGrpSpPr>
        <p:grpSpPr>
          <a:xfrm>
            <a:off x="3016768" y="9840798"/>
            <a:ext cx="941619" cy="1044782"/>
            <a:chOff x="3458124" y="8421150"/>
            <a:chExt cx="1120175" cy="1242900"/>
          </a:xfrm>
        </p:grpSpPr>
        <p:pic>
          <p:nvPicPr>
            <p:cNvPr id="103" name="Google Shape;103;p1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458124" y="8421150"/>
              <a:ext cx="1120175" cy="1242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" name="Google Shape;104;p1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725675" y="8640625"/>
              <a:ext cx="579625" cy="5796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5" name="Google Shape;105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86849" y="677552"/>
            <a:ext cx="2041250" cy="929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FEAF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ctrTitle"/>
          </p:nvPr>
        </p:nvSpPr>
        <p:spPr>
          <a:xfrm>
            <a:off x="1504950" y="6100386"/>
            <a:ext cx="7277100" cy="1981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4000">
                <a:solidFill>
                  <a:srgbClr val="2D6DF6"/>
                </a:solidFill>
              </a:rPr>
              <a:t>¡Felicidades por haber culminado tu ruta de aprendizaje (Nombre)!</a:t>
            </a:r>
            <a:endParaRPr b="1" sz="4000">
              <a:solidFill>
                <a:srgbClr val="2D6DF6"/>
              </a:solidFill>
            </a:endParaRPr>
          </a:p>
        </p:txBody>
      </p:sp>
      <p:sp>
        <p:nvSpPr>
          <p:cNvPr id="111" name="Google Shape;111;p17"/>
          <p:cNvSpPr txBox="1"/>
          <p:nvPr>
            <p:ph idx="1" type="subTitle"/>
          </p:nvPr>
        </p:nvSpPr>
        <p:spPr>
          <a:xfrm>
            <a:off x="2336250" y="8081875"/>
            <a:ext cx="5614500" cy="1566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419" sz="1800">
                <a:solidFill>
                  <a:srgbClr val="0033A3"/>
                </a:solidFill>
              </a:rPr>
              <a:t>En </a:t>
            </a:r>
            <a:r>
              <a:rPr b="1" lang="es-419" sz="1800">
                <a:solidFill>
                  <a:srgbClr val="0033A3"/>
                </a:solidFill>
              </a:rPr>
              <a:t>Colegio SURA </a:t>
            </a:r>
            <a:r>
              <a:rPr lang="es-419" sz="1800">
                <a:solidFill>
                  <a:srgbClr val="0033A3"/>
                </a:solidFill>
              </a:rPr>
              <a:t>celebramos tu </a:t>
            </a:r>
            <a:r>
              <a:rPr b="1" lang="es-419" sz="1800">
                <a:solidFill>
                  <a:srgbClr val="0033A3"/>
                </a:solidFill>
              </a:rPr>
              <a:t>crecimiento personal y profesional </a:t>
            </a:r>
            <a:r>
              <a:rPr lang="es-419" sz="1800">
                <a:solidFill>
                  <a:srgbClr val="0033A3"/>
                </a:solidFill>
              </a:rPr>
              <a:t>durante esta ruta de aprendizaje. Que este logro sea solo el comienzo de un </a:t>
            </a:r>
            <a:r>
              <a:rPr b="1" lang="es-419" sz="1800">
                <a:solidFill>
                  <a:srgbClr val="0033A3"/>
                </a:solidFill>
              </a:rPr>
              <a:t>exitoso viaje.</a:t>
            </a:r>
            <a:endParaRPr b="1" sz="1800">
              <a:solidFill>
                <a:srgbClr val="0033A3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>
              <a:solidFill>
                <a:srgbClr val="0033A3"/>
              </a:solidFill>
            </a:endParaRPr>
          </a:p>
        </p:txBody>
      </p:sp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5445" y="1768575"/>
            <a:ext cx="7236117" cy="3900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7"/>
          <p:cNvSpPr/>
          <p:nvPr/>
        </p:nvSpPr>
        <p:spPr>
          <a:xfrm>
            <a:off x="2558700" y="9900450"/>
            <a:ext cx="4973400" cy="975600"/>
          </a:xfrm>
          <a:prstGeom prst="roundRect">
            <a:avLst>
              <a:gd fmla="val 16667" name="adj"/>
            </a:avLst>
          </a:prstGeom>
          <a:solidFill>
            <a:srgbClr val="E3E8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 txBox="1"/>
          <p:nvPr/>
        </p:nvSpPr>
        <p:spPr>
          <a:xfrm>
            <a:off x="2794500" y="9988050"/>
            <a:ext cx="4698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0033A3"/>
                </a:solidFill>
              </a:rPr>
              <a:t>¡</a:t>
            </a:r>
            <a:r>
              <a:rPr b="1" lang="es-419" sz="2000">
                <a:solidFill>
                  <a:srgbClr val="0033A3"/>
                </a:solidFill>
              </a:rPr>
              <a:t>Sigue avanzando</a:t>
            </a:r>
            <a:r>
              <a:rPr lang="es-419" sz="2000">
                <a:solidFill>
                  <a:srgbClr val="0033A3"/>
                </a:solidFill>
              </a:rPr>
              <a:t> con determinación </a:t>
            </a:r>
            <a:endParaRPr sz="2000">
              <a:solidFill>
                <a:srgbClr val="0033A3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0033A3"/>
                </a:solidFill>
              </a:rPr>
              <a:t>y pasión hacia tus metas!</a:t>
            </a:r>
            <a:endParaRPr sz="2000">
              <a:solidFill>
                <a:srgbClr val="0033A3"/>
              </a:solidFill>
            </a:endParaRPr>
          </a:p>
        </p:txBody>
      </p:sp>
      <p:pic>
        <p:nvPicPr>
          <p:cNvPr id="115" name="Google Shape;11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6849" y="677552"/>
            <a:ext cx="2041250" cy="929423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7"/>
          <p:cNvSpPr txBox="1"/>
          <p:nvPr/>
        </p:nvSpPr>
        <p:spPr>
          <a:xfrm>
            <a:off x="738160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000">
              <a:solidFill>
                <a:srgbClr val="2D6DF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7" name="Google Shape;117;p17"/>
          <p:cNvSpPr txBox="1"/>
          <p:nvPr/>
        </p:nvSpPr>
        <p:spPr>
          <a:xfrm>
            <a:off x="5704314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</a:rPr>
              <a:t>colegiosura.com</a:t>
            </a:r>
            <a:endParaRPr b="1" sz="2000">
              <a:solidFill>
                <a:srgbClr val="2D6DF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FEAFF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ctrTitle"/>
          </p:nvPr>
        </p:nvSpPr>
        <p:spPr>
          <a:xfrm>
            <a:off x="1504950" y="6075321"/>
            <a:ext cx="7277100" cy="1981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4000">
                <a:solidFill>
                  <a:srgbClr val="2D6DF6"/>
                </a:solidFill>
              </a:rPr>
              <a:t>¡Felicidades por haber culminado tu ruta de aprendizaje (Nombre)!</a:t>
            </a:r>
            <a:endParaRPr b="1" sz="4000">
              <a:solidFill>
                <a:srgbClr val="2D6DF6"/>
              </a:solidFill>
            </a:endParaRPr>
          </a:p>
        </p:txBody>
      </p:sp>
      <p:sp>
        <p:nvSpPr>
          <p:cNvPr id="123" name="Google Shape;123;p18"/>
          <p:cNvSpPr txBox="1"/>
          <p:nvPr>
            <p:ph idx="1" type="subTitle"/>
          </p:nvPr>
        </p:nvSpPr>
        <p:spPr>
          <a:xfrm>
            <a:off x="2336250" y="8056809"/>
            <a:ext cx="5614500" cy="15660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s-419" sz="1800">
                <a:solidFill>
                  <a:srgbClr val="0033A3"/>
                </a:solidFill>
              </a:rPr>
              <a:t>En </a:t>
            </a:r>
            <a:r>
              <a:rPr b="1" lang="es-419" sz="1800">
                <a:solidFill>
                  <a:srgbClr val="0033A3"/>
                </a:solidFill>
              </a:rPr>
              <a:t>Colegio SURA </a:t>
            </a:r>
            <a:r>
              <a:rPr lang="es-419" sz="1800">
                <a:solidFill>
                  <a:srgbClr val="0033A3"/>
                </a:solidFill>
              </a:rPr>
              <a:t>celebramos tu </a:t>
            </a:r>
            <a:r>
              <a:rPr b="1" lang="es-419" sz="1800">
                <a:solidFill>
                  <a:srgbClr val="0033A3"/>
                </a:solidFill>
              </a:rPr>
              <a:t>crecimiento personal y profesional </a:t>
            </a:r>
            <a:r>
              <a:rPr lang="es-419" sz="1800">
                <a:solidFill>
                  <a:srgbClr val="0033A3"/>
                </a:solidFill>
              </a:rPr>
              <a:t>durante esta ruta de aprendizaje. Que este logro sea solo el comienzo de un </a:t>
            </a:r>
            <a:r>
              <a:rPr b="1" lang="es-419" sz="1800">
                <a:solidFill>
                  <a:srgbClr val="0033A3"/>
                </a:solidFill>
              </a:rPr>
              <a:t>exitoso viaje.</a:t>
            </a:r>
            <a:endParaRPr b="1" sz="1800">
              <a:solidFill>
                <a:srgbClr val="0033A3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800">
              <a:solidFill>
                <a:srgbClr val="0033A3"/>
              </a:solidFill>
            </a:endParaRPr>
          </a:p>
        </p:txBody>
      </p:sp>
      <p:pic>
        <p:nvPicPr>
          <p:cNvPr id="124" name="Google Shape;12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5445" y="1743509"/>
            <a:ext cx="7236117" cy="3900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8"/>
          <p:cNvSpPr txBox="1"/>
          <p:nvPr/>
        </p:nvSpPr>
        <p:spPr>
          <a:xfrm>
            <a:off x="4432611" y="9905845"/>
            <a:ext cx="2639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0033A3"/>
                </a:solidFill>
              </a:rPr>
              <a:t>¡</a:t>
            </a:r>
            <a:r>
              <a:rPr b="1" lang="es-419" sz="2000">
                <a:solidFill>
                  <a:srgbClr val="0033A3"/>
                </a:solidFill>
              </a:rPr>
              <a:t>Sigue avanzando</a:t>
            </a:r>
            <a:r>
              <a:rPr lang="es-419" sz="2000">
                <a:solidFill>
                  <a:srgbClr val="0033A3"/>
                </a:solidFill>
              </a:rPr>
              <a:t> con determinación </a:t>
            </a:r>
            <a:endParaRPr sz="2000">
              <a:solidFill>
                <a:srgbClr val="0033A3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0033A3"/>
                </a:solidFill>
              </a:rPr>
              <a:t>y pasión hacia tus metas!</a:t>
            </a:r>
            <a:endParaRPr sz="2000">
              <a:solidFill>
                <a:srgbClr val="0033A3"/>
              </a:solidFill>
            </a:endParaRPr>
          </a:p>
        </p:txBody>
      </p:sp>
      <p:grpSp>
        <p:nvGrpSpPr>
          <p:cNvPr id="126" name="Google Shape;126;p18"/>
          <p:cNvGrpSpPr/>
          <p:nvPr/>
        </p:nvGrpSpPr>
        <p:grpSpPr>
          <a:xfrm>
            <a:off x="3215281" y="10067392"/>
            <a:ext cx="941619" cy="1044782"/>
            <a:chOff x="3458124" y="8421150"/>
            <a:chExt cx="1120175" cy="1242900"/>
          </a:xfrm>
        </p:grpSpPr>
        <p:pic>
          <p:nvPicPr>
            <p:cNvPr id="127" name="Google Shape;127;p1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458124" y="8421150"/>
              <a:ext cx="1120175" cy="1242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Google Shape;128;p1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725675" y="8640625"/>
              <a:ext cx="579625" cy="5796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9" name="Google Shape;129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86849" y="677552"/>
            <a:ext cx="2041250" cy="929423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8"/>
          <p:cNvSpPr txBox="1"/>
          <p:nvPr/>
        </p:nvSpPr>
        <p:spPr>
          <a:xfrm>
            <a:off x="738160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000">
              <a:solidFill>
                <a:srgbClr val="2D6DF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1" name="Google Shape;131;p18"/>
          <p:cNvSpPr txBox="1"/>
          <p:nvPr/>
        </p:nvSpPr>
        <p:spPr>
          <a:xfrm>
            <a:off x="5704314" y="11743433"/>
            <a:ext cx="3947400" cy="4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rgbClr val="2D6DF6"/>
                </a:solidFill>
              </a:rPr>
              <a:t>colegiosura.com</a:t>
            </a:r>
            <a:endParaRPr b="1" sz="2000">
              <a:solidFill>
                <a:srgbClr val="2D6DF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rgbClr val="9BE1E9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838" y="1129842"/>
            <a:ext cx="2138677" cy="973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22663" y="1129841"/>
            <a:ext cx="2138677" cy="973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9488" y="1129840"/>
            <a:ext cx="2138677" cy="973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43863" y="2126804"/>
            <a:ext cx="1244179" cy="1380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62481" y="2149746"/>
            <a:ext cx="2338127" cy="1352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274203" y="2149747"/>
            <a:ext cx="1358588" cy="132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319950" y="5399840"/>
            <a:ext cx="1294241" cy="1117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16586" y="5421744"/>
            <a:ext cx="1294241" cy="1117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187053" y="5377935"/>
            <a:ext cx="1344983" cy="1161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211390" y="3865971"/>
            <a:ext cx="1446921" cy="1240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894944" y="3982538"/>
            <a:ext cx="1422707" cy="12196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071307" y="3839879"/>
            <a:ext cx="1507769" cy="1292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1423952" y="6834830"/>
            <a:ext cx="1148014" cy="131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9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6873402" y="6758711"/>
            <a:ext cx="1214347" cy="13931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9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4279954" y="6810339"/>
            <a:ext cx="1214347" cy="13931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9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988900" y="9810979"/>
            <a:ext cx="1892606" cy="1089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9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436843" y="9776654"/>
            <a:ext cx="2011822" cy="1158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9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>
            <a:off x="4425026" y="9981222"/>
            <a:ext cx="2011822" cy="1158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1423955" y="8435225"/>
            <a:ext cx="1280812" cy="1158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826140" y="8520761"/>
            <a:ext cx="1280812" cy="1158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9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4232688" y="8465409"/>
            <a:ext cx="1280812" cy="1158327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9"/>
          <p:cNvSpPr/>
          <p:nvPr/>
        </p:nvSpPr>
        <p:spPr>
          <a:xfrm>
            <a:off x="505850" y="449402"/>
            <a:ext cx="4313400" cy="462900"/>
          </a:xfrm>
          <a:prstGeom prst="rect">
            <a:avLst/>
          </a:prstGeom>
          <a:solidFill>
            <a:srgbClr val="2D6D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7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rPr>
              <a:t>Texto</a:t>
            </a:r>
            <a:endParaRPr b="1" sz="2700"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58" name="Google Shape;158;p19"/>
          <p:cNvGrpSpPr/>
          <p:nvPr/>
        </p:nvGrpSpPr>
        <p:grpSpPr>
          <a:xfrm>
            <a:off x="0" y="11191964"/>
            <a:ext cx="5110026" cy="1651054"/>
            <a:chOff x="0" y="15918026"/>
            <a:chExt cx="5110026" cy="2348249"/>
          </a:xfrm>
        </p:grpSpPr>
        <p:pic>
          <p:nvPicPr>
            <p:cNvPr id="159" name="Google Shape;159;p19"/>
            <p:cNvPicPr preferRelativeResize="0"/>
            <p:nvPr/>
          </p:nvPicPr>
          <p:blipFill rotWithShape="1">
            <a:blip r:embed="rId14">
              <a:alphaModFix/>
            </a:blip>
            <a:srcRect b="63187" l="31328" r="0" t="0"/>
            <a:stretch/>
          </p:blipFill>
          <p:spPr>
            <a:xfrm>
              <a:off x="0" y="15918026"/>
              <a:ext cx="5110026" cy="23482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0" name="Google Shape;160;p19"/>
            <p:cNvSpPr txBox="1"/>
            <p:nvPr/>
          </p:nvSpPr>
          <p:spPr>
            <a:xfrm>
              <a:off x="789086" y="16967842"/>
              <a:ext cx="3947400" cy="65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419" sz="3000">
                  <a:solidFill>
                    <a:srgbClr val="D5F5F8"/>
                  </a:solidFill>
                  <a:latin typeface="Lato"/>
                  <a:ea typeface="Lato"/>
                  <a:cs typeface="Lato"/>
                  <a:sym typeface="Lato"/>
                </a:rPr>
                <a:t>Asegúrate de vivir</a:t>
              </a:r>
              <a:endParaRPr b="1" sz="30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161" name="Google Shape;161;p19"/>
          <p:cNvSpPr/>
          <p:nvPr/>
        </p:nvSpPr>
        <p:spPr>
          <a:xfrm flipH="1" rot="10800000">
            <a:off x="5579075" y="609724"/>
            <a:ext cx="3457800" cy="54300"/>
          </a:xfrm>
          <a:prstGeom prst="rect">
            <a:avLst/>
          </a:prstGeom>
          <a:solidFill>
            <a:srgbClr val="E3E8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p1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5549925" y="11498085"/>
            <a:ext cx="1865503" cy="878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517669" y="11403224"/>
            <a:ext cx="1865503" cy="8789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