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</p:sldIdLst>
  <p:sldSz cy="13658400" cx="9212400"/>
  <p:notesSz cx="6858000" cy="9144000"/>
  <p:embeddedFontLst>
    <p:embeddedFont>
      <p:font typeface="Lato"/>
      <p:regular r:id="rId7"/>
      <p:bold r:id="rId8"/>
      <p:italic r:id="rId9"/>
      <p:boldItalic r:id="rId10"/>
    </p:embeddedFont>
    <p:embeddedFont>
      <p:font typeface="Lato Light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atoLight-regular.fntdata"/><Relationship Id="rId10" Type="http://schemas.openxmlformats.org/officeDocument/2006/relationships/font" Target="fonts/Lato-boldItalic.fntdata"/><Relationship Id="rId13" Type="http://schemas.openxmlformats.org/officeDocument/2006/relationships/font" Target="fonts/LatoLight-italic.fntdata"/><Relationship Id="rId12" Type="http://schemas.openxmlformats.org/officeDocument/2006/relationships/font" Target="fonts/LatoLigh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Lato-italic.fntdata"/><Relationship Id="rId14" Type="http://schemas.openxmlformats.org/officeDocument/2006/relationships/font" Target="fonts/LatoLigh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Lato-regular.fntdata"/><Relationship Id="rId8" Type="http://schemas.openxmlformats.org/officeDocument/2006/relationships/font" Target="fonts/La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72928" y="685800"/>
            <a:ext cx="231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/>
          <p:nvPr>
            <p:ph idx="2" type="sldImg"/>
          </p:nvPr>
        </p:nvSpPr>
        <p:spPr>
          <a:xfrm>
            <a:off x="2272928" y="685800"/>
            <a:ext cx="231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e904a2cf94_0_59:notes"/>
          <p:cNvSpPr/>
          <p:nvPr>
            <p:ph idx="2" type="sldImg"/>
          </p:nvPr>
        </p:nvSpPr>
        <p:spPr>
          <a:xfrm>
            <a:off x="2272928" y="685800"/>
            <a:ext cx="231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e904a2cf94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4040" y="1977195"/>
            <a:ext cx="8584500" cy="5450700"/>
          </a:xfrm>
          <a:prstGeom prst="rect">
            <a:avLst/>
          </a:prstGeom>
        </p:spPr>
        <p:txBody>
          <a:bodyPr anchorCtr="0" anchor="b" bIns="130575" lIns="130575" spcFirstLastPara="1" rIns="130575" wrap="square" tIns="1305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4032" y="7525928"/>
            <a:ext cx="8584500" cy="2104800"/>
          </a:xfrm>
          <a:prstGeom prst="rect">
            <a:avLst/>
          </a:prstGeom>
        </p:spPr>
        <p:txBody>
          <a:bodyPr anchorCtr="0" anchor="t" bIns="130575" lIns="130575" spcFirstLastPara="1" rIns="130575" wrap="square" tIns="1305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35834" y="12383023"/>
            <a:ext cx="552900" cy="1045200"/>
          </a:xfrm>
          <a:prstGeom prst="rect">
            <a:avLst/>
          </a:prstGeom>
        </p:spPr>
        <p:txBody>
          <a:bodyPr anchorCtr="0" anchor="ctr" bIns="130575" lIns="130575" spcFirstLastPara="1" rIns="130575" wrap="square" tIns="1305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90851" y="-269274"/>
            <a:ext cx="9394200" cy="13927800"/>
          </a:xfrm>
          <a:prstGeom prst="rect">
            <a:avLst/>
          </a:prstGeom>
          <a:solidFill>
            <a:srgbClr val="DFEAFF"/>
          </a:solidFill>
          <a:ln>
            <a:noFill/>
          </a:ln>
        </p:spPr>
        <p:txBody>
          <a:bodyPr anchorCtr="0" anchor="ctr" bIns="130575" lIns="130575" spcFirstLastPara="1" rIns="130575" wrap="square" tIns="130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68131" l="36864" r="0" t="0"/>
          <a:stretch/>
        </p:blipFill>
        <p:spPr>
          <a:xfrm>
            <a:off x="-90851" y="11682811"/>
            <a:ext cx="3985118" cy="197558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/>
        </p:nvSpPr>
        <p:spPr>
          <a:xfrm>
            <a:off x="227505" y="12552415"/>
            <a:ext cx="33486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575" lIns="130575" spcFirstLastPara="1" rIns="130575" wrap="square" tIns="130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900">
                <a:solidFill>
                  <a:srgbClr val="D5F5F8"/>
                </a:solidFill>
                <a:latin typeface="Lato"/>
                <a:ea typeface="Lato"/>
                <a:cs typeface="Lato"/>
                <a:sym typeface="Lato"/>
              </a:rPr>
              <a:t>Asegúrate de vivir</a:t>
            </a:r>
            <a:endParaRPr b="1" sz="2900">
              <a:solidFill>
                <a:srgbClr val="D5F5F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6868" y="234825"/>
            <a:ext cx="1979257" cy="90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hasCustomPrompt="1" type="title"/>
          </p:nvPr>
        </p:nvSpPr>
        <p:spPr>
          <a:xfrm>
            <a:off x="314032" y="2937280"/>
            <a:ext cx="8584500" cy="5214000"/>
          </a:xfrm>
          <a:prstGeom prst="rect">
            <a:avLst/>
          </a:prstGeom>
        </p:spPr>
        <p:txBody>
          <a:bodyPr anchorCtr="0" anchor="b" bIns="130575" lIns="130575" spcFirstLastPara="1" rIns="130575" wrap="square" tIns="1305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100"/>
              <a:buNone/>
              <a:defRPr sz="17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7100"/>
              <a:buNone/>
              <a:defRPr sz="17100"/>
            </a:lvl2pPr>
            <a:lvl3pPr lvl="2" algn="ctr">
              <a:spcBef>
                <a:spcPts val="0"/>
              </a:spcBef>
              <a:spcAft>
                <a:spcPts val="0"/>
              </a:spcAft>
              <a:buSzPts val="17100"/>
              <a:buNone/>
              <a:defRPr sz="17100"/>
            </a:lvl3pPr>
            <a:lvl4pPr lvl="3" algn="ctr">
              <a:spcBef>
                <a:spcPts val="0"/>
              </a:spcBef>
              <a:spcAft>
                <a:spcPts val="0"/>
              </a:spcAft>
              <a:buSzPts val="17100"/>
              <a:buNone/>
              <a:defRPr sz="17100"/>
            </a:lvl4pPr>
            <a:lvl5pPr lvl="4" algn="ctr">
              <a:spcBef>
                <a:spcPts val="0"/>
              </a:spcBef>
              <a:spcAft>
                <a:spcPts val="0"/>
              </a:spcAft>
              <a:buSzPts val="17100"/>
              <a:buNone/>
              <a:defRPr sz="17100"/>
            </a:lvl5pPr>
            <a:lvl6pPr lvl="5" algn="ctr">
              <a:spcBef>
                <a:spcPts val="0"/>
              </a:spcBef>
              <a:spcAft>
                <a:spcPts val="0"/>
              </a:spcAft>
              <a:buSzPts val="17100"/>
              <a:buNone/>
              <a:defRPr sz="17100"/>
            </a:lvl6pPr>
            <a:lvl7pPr lvl="6" algn="ctr">
              <a:spcBef>
                <a:spcPts val="0"/>
              </a:spcBef>
              <a:spcAft>
                <a:spcPts val="0"/>
              </a:spcAft>
              <a:buSzPts val="17100"/>
              <a:buNone/>
              <a:defRPr sz="17100"/>
            </a:lvl7pPr>
            <a:lvl8pPr lvl="7" algn="ctr">
              <a:spcBef>
                <a:spcPts val="0"/>
              </a:spcBef>
              <a:spcAft>
                <a:spcPts val="0"/>
              </a:spcAft>
              <a:buSzPts val="17100"/>
              <a:buNone/>
              <a:defRPr sz="17100"/>
            </a:lvl8pPr>
            <a:lvl9pPr lvl="8" algn="ctr">
              <a:spcBef>
                <a:spcPts val="0"/>
              </a:spcBef>
              <a:spcAft>
                <a:spcPts val="0"/>
              </a:spcAft>
              <a:buSzPts val="17100"/>
              <a:buNone/>
              <a:defRPr sz="17100"/>
            </a:lvl9pPr>
          </a:lstStyle>
          <a:p>
            <a:r>
              <a:t>xx%</a:t>
            </a:r>
          </a:p>
        </p:txBody>
      </p:sp>
      <p:sp>
        <p:nvSpPr>
          <p:cNvPr id="57" name="Google Shape;57;p11"/>
          <p:cNvSpPr txBox="1"/>
          <p:nvPr>
            <p:ph idx="1" type="body"/>
          </p:nvPr>
        </p:nvSpPr>
        <p:spPr>
          <a:xfrm>
            <a:off x="314032" y="8370633"/>
            <a:ext cx="8584500" cy="3454200"/>
          </a:xfrm>
          <a:prstGeom prst="rect">
            <a:avLst/>
          </a:prstGeom>
        </p:spPr>
        <p:txBody>
          <a:bodyPr anchorCtr="0" anchor="t" bIns="130575" lIns="130575" spcFirstLastPara="1" rIns="130575" wrap="square" tIns="130575">
            <a:normAutofit/>
          </a:bodyPr>
          <a:lstStyle>
            <a:lvl1pPr indent="-393700" lvl="0" marL="457200" algn="ctr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indent="-355600" lvl="1" marL="91440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12" type="sldNum"/>
          </p:nvPr>
        </p:nvSpPr>
        <p:spPr>
          <a:xfrm>
            <a:off x="8535834" y="12383023"/>
            <a:ext cx="552900" cy="1045200"/>
          </a:xfrm>
          <a:prstGeom prst="rect">
            <a:avLst/>
          </a:prstGeom>
        </p:spPr>
        <p:txBody>
          <a:bodyPr anchorCtr="0" anchor="ctr" bIns="130575" lIns="130575" spcFirstLastPara="1" rIns="130575" wrap="square" tIns="1305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535834" y="12383023"/>
            <a:ext cx="552900" cy="1045200"/>
          </a:xfrm>
          <a:prstGeom prst="rect">
            <a:avLst/>
          </a:prstGeom>
        </p:spPr>
        <p:txBody>
          <a:bodyPr anchorCtr="0" anchor="ctr" bIns="130575" lIns="130575" spcFirstLastPara="1" rIns="130575" wrap="square" tIns="1305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4032" y="5711513"/>
            <a:ext cx="8584500" cy="2235300"/>
          </a:xfrm>
          <a:prstGeom prst="rect">
            <a:avLst/>
          </a:prstGeom>
        </p:spPr>
        <p:txBody>
          <a:bodyPr anchorCtr="0" anchor="ctr" bIns="130575" lIns="130575" spcFirstLastPara="1" rIns="130575" wrap="square" tIns="1305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535834" y="12383023"/>
            <a:ext cx="552900" cy="1045200"/>
          </a:xfrm>
          <a:prstGeom prst="rect">
            <a:avLst/>
          </a:prstGeom>
        </p:spPr>
        <p:txBody>
          <a:bodyPr anchorCtr="0" anchor="ctr" bIns="130575" lIns="130575" spcFirstLastPara="1" rIns="130575" wrap="square" tIns="1305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sp>
        <p:nvSpPr>
          <p:cNvPr id="20" name="Google Shape;20;p3"/>
          <p:cNvSpPr txBox="1"/>
          <p:nvPr>
            <p:ph idx="2" type="ctrTitle"/>
          </p:nvPr>
        </p:nvSpPr>
        <p:spPr>
          <a:xfrm>
            <a:off x="314040" y="1977195"/>
            <a:ext cx="8584500" cy="5450700"/>
          </a:xfrm>
          <a:prstGeom prst="rect">
            <a:avLst/>
          </a:prstGeom>
        </p:spPr>
        <p:txBody>
          <a:bodyPr anchorCtr="0" anchor="b" bIns="130575" lIns="130575" spcFirstLastPara="1" rIns="130575" wrap="square" tIns="1305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314032" y="7525928"/>
            <a:ext cx="8584500" cy="2104800"/>
          </a:xfrm>
          <a:prstGeom prst="rect">
            <a:avLst/>
          </a:prstGeom>
        </p:spPr>
        <p:txBody>
          <a:bodyPr anchorCtr="0" anchor="t" bIns="130575" lIns="130575" spcFirstLastPara="1" rIns="130575" wrap="square" tIns="13057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2" name="Google Shape;22;p3"/>
          <p:cNvSpPr txBox="1"/>
          <p:nvPr>
            <p:ph idx="3" type="sldNum"/>
          </p:nvPr>
        </p:nvSpPr>
        <p:spPr>
          <a:xfrm>
            <a:off x="8535834" y="12383023"/>
            <a:ext cx="552900" cy="1045200"/>
          </a:xfrm>
          <a:prstGeom prst="rect">
            <a:avLst/>
          </a:prstGeom>
        </p:spPr>
        <p:txBody>
          <a:bodyPr anchorCtr="0" anchor="ctr" bIns="130575" lIns="130575" spcFirstLastPara="1" rIns="130575" wrap="square" tIns="13057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-90851" y="-269274"/>
            <a:ext cx="9394200" cy="13927800"/>
          </a:xfrm>
          <a:prstGeom prst="rect">
            <a:avLst/>
          </a:prstGeom>
          <a:solidFill>
            <a:srgbClr val="D5F5F8"/>
          </a:solidFill>
          <a:ln>
            <a:noFill/>
          </a:ln>
        </p:spPr>
        <p:txBody>
          <a:bodyPr anchorCtr="0" anchor="ctr" bIns="130575" lIns="130575" spcFirstLastPara="1" rIns="130575" wrap="square" tIns="130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68131" l="36864" r="0" t="0"/>
          <a:stretch/>
        </p:blipFill>
        <p:spPr>
          <a:xfrm>
            <a:off x="-90851" y="11682811"/>
            <a:ext cx="3985118" cy="197558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/>
        </p:nvSpPr>
        <p:spPr>
          <a:xfrm>
            <a:off x="227505" y="12552415"/>
            <a:ext cx="33486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575" lIns="130575" spcFirstLastPara="1" rIns="130575" wrap="square" tIns="130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Asegúrate de vivir</a:t>
            </a:r>
            <a:endParaRPr b="1" sz="2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" name="Google Shape;2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6868" y="234825"/>
            <a:ext cx="1979257" cy="90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314032" y="1181750"/>
            <a:ext cx="8584500" cy="1520700"/>
          </a:xfrm>
          <a:prstGeom prst="rect">
            <a:avLst/>
          </a:prstGeom>
        </p:spPr>
        <p:txBody>
          <a:bodyPr anchorCtr="0" anchor="t" bIns="130575" lIns="130575" spcFirstLastPara="1" rIns="130575" wrap="square" tIns="1305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314032" y="3060361"/>
            <a:ext cx="8584500" cy="9072300"/>
          </a:xfrm>
          <a:prstGeom prst="rect">
            <a:avLst/>
          </a:prstGeom>
        </p:spPr>
        <p:txBody>
          <a:bodyPr anchorCtr="0" anchor="t" bIns="130575" lIns="130575" spcFirstLastPara="1" rIns="130575" wrap="square" tIns="13057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5834" y="12383023"/>
            <a:ext cx="552900" cy="1045200"/>
          </a:xfrm>
          <a:prstGeom prst="rect">
            <a:avLst/>
          </a:prstGeom>
        </p:spPr>
        <p:txBody>
          <a:bodyPr anchorCtr="0" anchor="ctr" bIns="130575" lIns="130575" spcFirstLastPara="1" rIns="130575" wrap="square" tIns="1305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314032" y="1181750"/>
            <a:ext cx="8584500" cy="1520700"/>
          </a:xfrm>
          <a:prstGeom prst="rect">
            <a:avLst/>
          </a:prstGeom>
        </p:spPr>
        <p:txBody>
          <a:bodyPr anchorCtr="0" anchor="t" bIns="130575" lIns="130575" spcFirstLastPara="1" rIns="130575" wrap="square" tIns="1305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314032" y="3060361"/>
            <a:ext cx="4029900" cy="9072300"/>
          </a:xfrm>
          <a:prstGeom prst="rect">
            <a:avLst/>
          </a:prstGeom>
        </p:spPr>
        <p:txBody>
          <a:bodyPr anchorCtr="0" anchor="t" bIns="130575" lIns="130575" spcFirstLastPara="1" rIns="130575" wrap="square" tIns="130575">
            <a:norm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4868548" y="3060361"/>
            <a:ext cx="4029900" cy="9072300"/>
          </a:xfrm>
          <a:prstGeom prst="rect">
            <a:avLst/>
          </a:prstGeom>
        </p:spPr>
        <p:txBody>
          <a:bodyPr anchorCtr="0" anchor="t" bIns="130575" lIns="130575" spcFirstLastPara="1" rIns="130575" wrap="square" tIns="130575">
            <a:norm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535834" y="12383023"/>
            <a:ext cx="552900" cy="1045200"/>
          </a:xfrm>
          <a:prstGeom prst="rect">
            <a:avLst/>
          </a:prstGeom>
        </p:spPr>
        <p:txBody>
          <a:bodyPr anchorCtr="0" anchor="ctr" bIns="130575" lIns="130575" spcFirstLastPara="1" rIns="130575" wrap="square" tIns="1305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14032" y="1181750"/>
            <a:ext cx="8584500" cy="1520700"/>
          </a:xfrm>
          <a:prstGeom prst="rect">
            <a:avLst/>
          </a:prstGeom>
        </p:spPr>
        <p:txBody>
          <a:bodyPr anchorCtr="0" anchor="t" bIns="130575" lIns="130575" spcFirstLastPara="1" rIns="130575" wrap="square" tIns="1305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535834" y="12383023"/>
            <a:ext cx="552900" cy="1045200"/>
          </a:xfrm>
          <a:prstGeom prst="rect">
            <a:avLst/>
          </a:prstGeom>
        </p:spPr>
        <p:txBody>
          <a:bodyPr anchorCtr="0" anchor="ctr" bIns="130575" lIns="130575" spcFirstLastPara="1" rIns="130575" wrap="square" tIns="1305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314032" y="1475378"/>
            <a:ext cx="2829000" cy="2006700"/>
          </a:xfrm>
          <a:prstGeom prst="rect">
            <a:avLst/>
          </a:prstGeom>
        </p:spPr>
        <p:txBody>
          <a:bodyPr anchorCtr="0" anchor="b" bIns="130575" lIns="130575" spcFirstLastPara="1" rIns="130575" wrap="square" tIns="1305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4032" y="3690038"/>
            <a:ext cx="2829000" cy="8442900"/>
          </a:xfrm>
          <a:prstGeom prst="rect">
            <a:avLst/>
          </a:prstGeom>
        </p:spPr>
        <p:txBody>
          <a:bodyPr anchorCtr="0" anchor="t" bIns="130575" lIns="130575" spcFirstLastPara="1" rIns="130575" wrap="square" tIns="130575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535834" y="12383023"/>
            <a:ext cx="552900" cy="1045200"/>
          </a:xfrm>
          <a:prstGeom prst="rect">
            <a:avLst/>
          </a:prstGeom>
        </p:spPr>
        <p:txBody>
          <a:bodyPr anchorCtr="0" anchor="ctr" bIns="130575" lIns="130575" spcFirstLastPara="1" rIns="130575" wrap="square" tIns="1305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93917" y="1195359"/>
            <a:ext cx="6415500" cy="10863000"/>
          </a:xfrm>
          <a:prstGeom prst="rect">
            <a:avLst/>
          </a:prstGeom>
        </p:spPr>
        <p:txBody>
          <a:bodyPr anchorCtr="0" anchor="ctr" bIns="130575" lIns="130575" spcFirstLastPara="1" rIns="130575" wrap="square" tIns="1305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535834" y="12383023"/>
            <a:ext cx="552900" cy="1045200"/>
          </a:xfrm>
          <a:prstGeom prst="rect">
            <a:avLst/>
          </a:prstGeom>
        </p:spPr>
        <p:txBody>
          <a:bodyPr anchorCtr="0" anchor="ctr" bIns="130575" lIns="130575" spcFirstLastPara="1" rIns="130575" wrap="square" tIns="1305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606200" y="-332"/>
            <a:ext cx="4606200" cy="136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30575" lIns="130575" spcFirstLastPara="1" rIns="130575" wrap="square" tIns="130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7486" y="3274657"/>
            <a:ext cx="4075200" cy="3936000"/>
          </a:xfrm>
          <a:prstGeom prst="rect">
            <a:avLst/>
          </a:prstGeom>
        </p:spPr>
        <p:txBody>
          <a:bodyPr anchorCtr="0" anchor="b" bIns="130575" lIns="130575" spcFirstLastPara="1" rIns="130575" wrap="square" tIns="1305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7486" y="7443476"/>
            <a:ext cx="4075200" cy="3279900"/>
          </a:xfrm>
          <a:prstGeom prst="rect">
            <a:avLst/>
          </a:prstGeom>
        </p:spPr>
        <p:txBody>
          <a:bodyPr anchorCtr="0" anchor="t" bIns="130575" lIns="130575" spcFirstLastPara="1" rIns="130575" wrap="square" tIns="1305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76449" y="1922758"/>
            <a:ext cx="3865800" cy="9812400"/>
          </a:xfrm>
          <a:prstGeom prst="rect">
            <a:avLst/>
          </a:prstGeom>
        </p:spPr>
        <p:txBody>
          <a:bodyPr anchorCtr="0" anchor="ctr" bIns="130575" lIns="130575" spcFirstLastPara="1" rIns="130575" wrap="square" tIns="13057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35834" y="12383023"/>
            <a:ext cx="552900" cy="1045200"/>
          </a:xfrm>
          <a:prstGeom prst="rect">
            <a:avLst/>
          </a:prstGeom>
        </p:spPr>
        <p:txBody>
          <a:bodyPr anchorCtr="0" anchor="ctr" bIns="130575" lIns="130575" spcFirstLastPara="1" rIns="130575" wrap="square" tIns="1305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4032" y="11234157"/>
            <a:ext cx="6043800" cy="1606800"/>
          </a:xfrm>
          <a:prstGeom prst="rect">
            <a:avLst/>
          </a:prstGeom>
        </p:spPr>
        <p:txBody>
          <a:bodyPr anchorCtr="0" anchor="ctr" bIns="130575" lIns="130575" spcFirstLastPara="1" rIns="130575" wrap="square" tIns="13057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535834" y="12383023"/>
            <a:ext cx="552900" cy="1045200"/>
          </a:xfrm>
          <a:prstGeom prst="rect">
            <a:avLst/>
          </a:prstGeom>
        </p:spPr>
        <p:txBody>
          <a:bodyPr anchorCtr="0" anchor="ctr" bIns="130575" lIns="130575" spcFirstLastPara="1" rIns="130575" wrap="square" tIns="1305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4032" y="1181750"/>
            <a:ext cx="8584500" cy="15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575" lIns="130575" spcFirstLastPara="1" rIns="130575" wrap="square" tIns="1305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4032" y="3060361"/>
            <a:ext cx="8584500" cy="90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575" lIns="130575" spcFirstLastPara="1" rIns="130575" wrap="square" tIns="130575">
            <a:normAutofit/>
          </a:bodyPr>
          <a:lstStyle>
            <a:lvl1pPr indent="-3937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●"/>
              <a:defRPr sz="2600">
                <a:solidFill>
                  <a:schemeClr val="dk2"/>
                </a:solidFill>
              </a:defRPr>
            </a:lvl1pPr>
            <a:lvl2pPr indent="-3556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5834" y="12383023"/>
            <a:ext cx="552900" cy="10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575" lIns="130575" spcFirstLastPara="1" rIns="130575" wrap="square" tIns="130575">
            <a:normAutofit/>
          </a:bodyPr>
          <a:lstStyle>
            <a:lvl1pPr lvl="0" algn="r">
              <a:buNone/>
              <a:defRPr sz="1400">
                <a:solidFill>
                  <a:schemeClr val="dk2"/>
                </a:solidFill>
              </a:defRPr>
            </a:lvl1pPr>
            <a:lvl2pPr lvl="1" algn="r">
              <a:buNone/>
              <a:defRPr sz="1400">
                <a:solidFill>
                  <a:schemeClr val="dk2"/>
                </a:solidFill>
              </a:defRPr>
            </a:lvl2pPr>
            <a:lvl3pPr lvl="2" algn="r">
              <a:buNone/>
              <a:defRPr sz="1400">
                <a:solidFill>
                  <a:schemeClr val="dk2"/>
                </a:solidFill>
              </a:defRPr>
            </a:lvl3pPr>
            <a:lvl4pPr lvl="3" algn="r">
              <a:buNone/>
              <a:defRPr sz="1400">
                <a:solidFill>
                  <a:schemeClr val="dk2"/>
                </a:solidFill>
              </a:defRPr>
            </a:lvl4pPr>
            <a:lvl5pPr lvl="4" algn="r">
              <a:buNone/>
              <a:defRPr sz="1400">
                <a:solidFill>
                  <a:schemeClr val="dk2"/>
                </a:solidFill>
              </a:defRPr>
            </a:lvl5pPr>
            <a:lvl6pPr lvl="5" algn="r">
              <a:buNone/>
              <a:defRPr sz="1400">
                <a:solidFill>
                  <a:schemeClr val="dk2"/>
                </a:solidFill>
              </a:defRPr>
            </a:lvl6pPr>
            <a:lvl7pPr lvl="6" algn="r">
              <a:buNone/>
              <a:defRPr sz="1400">
                <a:solidFill>
                  <a:schemeClr val="dk2"/>
                </a:solidFill>
              </a:defRPr>
            </a:lvl7pPr>
            <a:lvl8pPr lvl="7" algn="r">
              <a:buNone/>
              <a:defRPr sz="1400">
                <a:solidFill>
                  <a:schemeClr val="dk2"/>
                </a:solidFill>
              </a:defRPr>
            </a:lvl8pPr>
            <a:lvl9pPr lvl="8" algn="r">
              <a:buNone/>
              <a:defRPr sz="14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10" Type="http://schemas.openxmlformats.org/officeDocument/2006/relationships/image" Target="../media/image5.png"/><Relationship Id="rId9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0" Type="http://schemas.openxmlformats.org/officeDocument/2006/relationships/image" Target="../media/image11.png"/><Relationship Id="rId9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/>
        </p:nvSpPr>
        <p:spPr>
          <a:xfrm>
            <a:off x="2595813" y="5165625"/>
            <a:ext cx="22260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>
                <a:solidFill>
                  <a:srgbClr val="0033A0"/>
                </a:solidFill>
              </a:rPr>
              <a:t>Planifica y define tus objetivos</a:t>
            </a:r>
            <a:endParaRPr b="1" sz="1700">
              <a:solidFill>
                <a:srgbClr val="0033A0"/>
              </a:solidFill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500" y="607025"/>
            <a:ext cx="4997449" cy="36499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/>
        </p:nvSpPr>
        <p:spPr>
          <a:xfrm>
            <a:off x="5017800" y="4256925"/>
            <a:ext cx="269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68" name="Google Shape;68;p13"/>
          <p:cNvSpPr/>
          <p:nvPr/>
        </p:nvSpPr>
        <p:spPr>
          <a:xfrm flipH="1">
            <a:off x="4839075" y="2538563"/>
            <a:ext cx="3660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Lato"/>
              <a:buNone/>
            </a:pPr>
            <a:r>
              <a:t/>
            </a:r>
            <a:endParaRPr sz="30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9" name="Google Shape;69;p13"/>
          <p:cNvSpPr/>
          <p:nvPr/>
        </p:nvSpPr>
        <p:spPr>
          <a:xfrm>
            <a:off x="5198150" y="2475075"/>
            <a:ext cx="3074100" cy="12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3800">
                <a:solidFill>
                  <a:srgbClr val="2D6DF6"/>
                </a:solidFill>
              </a:rPr>
              <a:t>para crear tu</a:t>
            </a:r>
            <a:endParaRPr b="1" sz="3800">
              <a:solidFill>
                <a:srgbClr val="2D6DF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3800">
                <a:solidFill>
                  <a:srgbClr val="2D6DF6"/>
                </a:solidFill>
              </a:rPr>
              <a:t>curso online</a:t>
            </a:r>
            <a:endParaRPr b="1" sz="3800">
              <a:solidFill>
                <a:srgbClr val="2D6DF6"/>
              </a:solidFill>
            </a:endParaRPr>
          </a:p>
        </p:txBody>
      </p:sp>
      <p:sp>
        <p:nvSpPr>
          <p:cNvPr id="70" name="Google Shape;70;p13"/>
          <p:cNvSpPr/>
          <p:nvPr/>
        </p:nvSpPr>
        <p:spPr>
          <a:xfrm>
            <a:off x="5198150" y="2124563"/>
            <a:ext cx="27354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500">
                <a:solidFill>
                  <a:srgbClr val="0033A0"/>
                </a:solidFill>
              </a:rPr>
              <a:t>5 pasos claves</a:t>
            </a:r>
            <a:r>
              <a:rPr b="1" lang="es-419" sz="2000">
                <a:solidFill>
                  <a:srgbClr val="0033A0"/>
                </a:solidFill>
              </a:rPr>
              <a:t> </a:t>
            </a:r>
            <a:endParaRPr b="1" sz="2000">
              <a:solidFill>
                <a:srgbClr val="0033A0"/>
              </a:solidFill>
            </a:endParaRPr>
          </a:p>
        </p:txBody>
      </p:sp>
      <p:pic>
        <p:nvPicPr>
          <p:cNvPr id="71" name="Google Shape;7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2188" y="3686313"/>
            <a:ext cx="678025" cy="63002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/>
          <p:nvPr/>
        </p:nvSpPr>
        <p:spPr>
          <a:xfrm>
            <a:off x="5278413" y="3686313"/>
            <a:ext cx="1517100" cy="57900"/>
          </a:xfrm>
          <a:prstGeom prst="rect">
            <a:avLst/>
          </a:prstGeom>
          <a:solidFill>
            <a:srgbClr val="E3E8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734" y="4718628"/>
            <a:ext cx="1100700" cy="12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/>
          <p:nvPr/>
        </p:nvSpPr>
        <p:spPr>
          <a:xfrm>
            <a:off x="1030600" y="6066825"/>
            <a:ext cx="35121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33A0"/>
              </a:buClr>
              <a:buSzPts val="1100"/>
              <a:buChar char="●"/>
            </a:pPr>
            <a:r>
              <a:rPr lang="es-419" sz="1100">
                <a:solidFill>
                  <a:srgbClr val="0033A0"/>
                </a:solidFill>
              </a:rPr>
              <a:t>Define claramente los objetivos del curso.</a:t>
            </a:r>
            <a:endParaRPr sz="1100">
              <a:solidFill>
                <a:srgbClr val="0033A0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100"/>
              <a:buChar char="●"/>
            </a:pPr>
            <a:r>
              <a:rPr lang="es-419" sz="1100">
                <a:solidFill>
                  <a:srgbClr val="0033A0"/>
                </a:solidFill>
              </a:rPr>
              <a:t>Selecciona el tema y estructura del curso que mejor se adapte a tus objetivos y audiencia.</a:t>
            </a:r>
            <a:endParaRPr sz="800">
              <a:solidFill>
                <a:srgbClr val="0033A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2613600" y="5807225"/>
            <a:ext cx="3586500" cy="57900"/>
          </a:xfrm>
          <a:prstGeom prst="rect">
            <a:avLst/>
          </a:prstGeom>
          <a:solidFill>
            <a:srgbClr val="E3E8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3"/>
          <p:cNvSpPr txBox="1"/>
          <p:nvPr/>
        </p:nvSpPr>
        <p:spPr>
          <a:xfrm>
            <a:off x="3414375" y="8576913"/>
            <a:ext cx="36609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33A0"/>
              </a:buClr>
              <a:buSzPts val="1100"/>
              <a:buChar char="●"/>
            </a:pPr>
            <a:r>
              <a:rPr lang="es-419" sz="1100">
                <a:solidFill>
                  <a:srgbClr val="0033A0"/>
                </a:solidFill>
              </a:rPr>
              <a:t>Escoge una plataforma de aprendizaje adecuada para alojar tu curso.</a:t>
            </a:r>
            <a:endParaRPr sz="1100">
              <a:solidFill>
                <a:srgbClr val="0033A0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100"/>
              <a:buChar char="●"/>
            </a:pPr>
            <a:r>
              <a:rPr lang="es-419" sz="1100">
                <a:solidFill>
                  <a:srgbClr val="0033A0"/>
                </a:solidFill>
              </a:rPr>
              <a:t>Integra formatos como: videos, foros de discusión y quizzes..</a:t>
            </a:r>
            <a:endParaRPr sz="1100">
              <a:solidFill>
                <a:srgbClr val="0033A0"/>
              </a:solidFill>
            </a:endParaRPr>
          </a:p>
        </p:txBody>
      </p:sp>
      <p:sp>
        <p:nvSpPr>
          <p:cNvPr id="77" name="Google Shape;77;p13"/>
          <p:cNvSpPr/>
          <p:nvPr/>
        </p:nvSpPr>
        <p:spPr>
          <a:xfrm>
            <a:off x="2595823" y="10230722"/>
            <a:ext cx="2735400" cy="57900"/>
          </a:xfrm>
          <a:prstGeom prst="rect">
            <a:avLst/>
          </a:prstGeom>
          <a:solidFill>
            <a:srgbClr val="E3E8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3"/>
          <p:cNvSpPr txBox="1"/>
          <p:nvPr/>
        </p:nvSpPr>
        <p:spPr>
          <a:xfrm>
            <a:off x="4322625" y="7794775"/>
            <a:ext cx="1979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>
                <a:solidFill>
                  <a:srgbClr val="0033A0"/>
                </a:solidFill>
              </a:rPr>
              <a:t>Selecciona la plataforma</a:t>
            </a:r>
            <a:endParaRPr b="1" sz="1700">
              <a:solidFill>
                <a:srgbClr val="0033A0"/>
              </a:solidFill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2022225" y="5385575"/>
            <a:ext cx="5736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3100">
                <a:solidFill>
                  <a:srgbClr val="0033A0"/>
                </a:solidFill>
              </a:rPr>
              <a:t>1.</a:t>
            </a:r>
            <a:endParaRPr b="1" sz="3100">
              <a:solidFill>
                <a:srgbClr val="0033A0"/>
              </a:solidFill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3812100" y="7782663"/>
            <a:ext cx="5736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3100">
                <a:solidFill>
                  <a:srgbClr val="0033A0"/>
                </a:solidFill>
              </a:rPr>
              <a:t>3</a:t>
            </a:r>
            <a:r>
              <a:rPr b="1" lang="es-419" sz="3100">
                <a:solidFill>
                  <a:srgbClr val="0033A0"/>
                </a:solidFill>
              </a:rPr>
              <a:t>.</a:t>
            </a:r>
            <a:endParaRPr b="1" sz="3100">
              <a:solidFill>
                <a:srgbClr val="0033A0"/>
              </a:solidFill>
            </a:endParaRPr>
          </a:p>
        </p:txBody>
      </p:sp>
      <p:pic>
        <p:nvPicPr>
          <p:cNvPr id="81" name="Google Shape;8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9984" y="5078778"/>
            <a:ext cx="1100700" cy="12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3"/>
          <p:cNvSpPr txBox="1"/>
          <p:nvPr/>
        </p:nvSpPr>
        <p:spPr>
          <a:xfrm>
            <a:off x="5017800" y="6462575"/>
            <a:ext cx="35121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33A0"/>
              </a:buClr>
              <a:buSzPts val="1100"/>
              <a:buChar char="●"/>
            </a:pPr>
            <a:r>
              <a:rPr lang="es-419" sz="1100">
                <a:solidFill>
                  <a:srgbClr val="0033A0"/>
                </a:solidFill>
              </a:rPr>
              <a:t>Define claramente los objetivos del curso.</a:t>
            </a:r>
            <a:endParaRPr sz="1100">
              <a:solidFill>
                <a:srgbClr val="0033A0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100"/>
              <a:buChar char="●"/>
            </a:pPr>
            <a:r>
              <a:rPr lang="es-419" sz="1100">
                <a:solidFill>
                  <a:srgbClr val="0033A0"/>
                </a:solidFill>
              </a:rPr>
              <a:t>Selecciona el tema y estructura del curso que mejor se adapte a tus objetivos y audiencia.</a:t>
            </a:r>
            <a:endParaRPr sz="800">
              <a:solidFill>
                <a:srgbClr val="0033A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3" name="Google Shape;8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734" y="8892953"/>
            <a:ext cx="1100700" cy="12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3"/>
          <p:cNvSpPr txBox="1"/>
          <p:nvPr/>
        </p:nvSpPr>
        <p:spPr>
          <a:xfrm>
            <a:off x="1042725" y="10391175"/>
            <a:ext cx="33486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33A0"/>
              </a:buClr>
              <a:buSzPts val="1100"/>
              <a:buChar char="●"/>
            </a:pPr>
            <a:r>
              <a:rPr lang="es-419" sz="1100">
                <a:solidFill>
                  <a:srgbClr val="0033A0"/>
                </a:solidFill>
              </a:rPr>
              <a:t>Organiza el contenido de manera lógica y secuencial para una fácil comprensión.</a:t>
            </a:r>
            <a:endParaRPr sz="1100">
              <a:solidFill>
                <a:srgbClr val="0033A0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100"/>
              <a:buChar char="●"/>
            </a:pPr>
            <a:r>
              <a:rPr lang="es-419" sz="1100">
                <a:solidFill>
                  <a:srgbClr val="0033A0"/>
                </a:solidFill>
              </a:rPr>
              <a:t>Utiliza diversos formatos: textos, videos, recursos adicionales.</a:t>
            </a:r>
            <a:endParaRPr sz="1100">
              <a:solidFill>
                <a:srgbClr val="0033A0"/>
              </a:solidFill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3642976" y="7401729"/>
            <a:ext cx="3074100" cy="57900"/>
          </a:xfrm>
          <a:prstGeom prst="rect">
            <a:avLst/>
          </a:prstGeom>
          <a:solidFill>
            <a:srgbClr val="E3E8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6825475" y="5541588"/>
            <a:ext cx="1714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>
                <a:solidFill>
                  <a:srgbClr val="0033A0"/>
                </a:solidFill>
              </a:rPr>
              <a:t>Desarrolla el  contenido</a:t>
            </a:r>
            <a:endParaRPr b="1" sz="1700">
              <a:solidFill>
                <a:srgbClr val="0033A0"/>
              </a:solidFill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6382125" y="5663188"/>
            <a:ext cx="5736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3100">
                <a:solidFill>
                  <a:srgbClr val="0033A0"/>
                </a:solidFill>
              </a:rPr>
              <a:t>2.</a:t>
            </a:r>
            <a:endParaRPr b="1" sz="3100">
              <a:solidFill>
                <a:srgbClr val="0033A0"/>
              </a:solidFill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95821" y="6949415"/>
            <a:ext cx="1100700" cy="12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2510450" y="9491550"/>
            <a:ext cx="17148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>
                <a:solidFill>
                  <a:srgbClr val="0033A0"/>
                </a:solidFill>
              </a:rPr>
              <a:t>Fomenta la Interactividad</a:t>
            </a:r>
            <a:endParaRPr b="1" sz="1700">
              <a:solidFill>
                <a:srgbClr val="0033A0"/>
              </a:solidFill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2067100" y="9613150"/>
            <a:ext cx="5736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3100">
                <a:solidFill>
                  <a:srgbClr val="0033A0"/>
                </a:solidFill>
              </a:rPr>
              <a:t>4</a:t>
            </a:r>
            <a:r>
              <a:rPr b="1" lang="es-419" sz="3100">
                <a:solidFill>
                  <a:srgbClr val="0033A0"/>
                </a:solidFill>
              </a:rPr>
              <a:t>.</a:t>
            </a:r>
            <a:endParaRPr b="1" sz="3100">
              <a:solidFill>
                <a:srgbClr val="0033A0"/>
              </a:solidFill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7696" y="9997478"/>
            <a:ext cx="1100700" cy="12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6963201" y="10460300"/>
            <a:ext cx="18399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>
                <a:solidFill>
                  <a:srgbClr val="0033A0"/>
                </a:solidFill>
              </a:rPr>
              <a:t>Evalúa y mejora Continuamente</a:t>
            </a:r>
            <a:endParaRPr b="1" sz="1700">
              <a:solidFill>
                <a:srgbClr val="0033A0"/>
              </a:solidFill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6443638" y="10581888"/>
            <a:ext cx="5736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3100">
                <a:solidFill>
                  <a:srgbClr val="0033A0"/>
                </a:solidFill>
              </a:rPr>
              <a:t>5</a:t>
            </a:r>
            <a:r>
              <a:rPr b="1" lang="es-419" sz="3100">
                <a:solidFill>
                  <a:srgbClr val="0033A0"/>
                </a:solidFill>
              </a:rPr>
              <a:t>.</a:t>
            </a:r>
            <a:endParaRPr b="1" sz="3100">
              <a:solidFill>
                <a:srgbClr val="0033A0"/>
              </a:solidFill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5055350" y="11427956"/>
            <a:ext cx="3512100" cy="11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33A0"/>
              </a:buClr>
              <a:buSzPts val="1100"/>
              <a:buChar char="●"/>
            </a:pPr>
            <a:r>
              <a:rPr lang="es-419" sz="1100">
                <a:solidFill>
                  <a:srgbClr val="0033A0"/>
                </a:solidFill>
              </a:rPr>
              <a:t>Diseña métodos de evaluación efectivos que midan el progreso de los estudiantes.</a:t>
            </a:r>
            <a:endParaRPr sz="1100">
              <a:solidFill>
                <a:srgbClr val="0033A0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100"/>
              <a:buChar char="●"/>
            </a:pPr>
            <a:r>
              <a:rPr lang="es-419" sz="1100">
                <a:solidFill>
                  <a:srgbClr val="0033A0"/>
                </a:solidFill>
              </a:rPr>
              <a:t>Recoge retroalimentación periódica para mejorar el curso y adaptarlo a las necesidades de los estudiantes.</a:t>
            </a:r>
            <a:endParaRPr sz="1100">
              <a:solidFill>
                <a:srgbClr val="0033A0"/>
              </a:solidFill>
            </a:endParaRPr>
          </a:p>
        </p:txBody>
      </p:sp>
      <p:pic>
        <p:nvPicPr>
          <p:cNvPr id="95" name="Google Shape;9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2363" y="4861300"/>
            <a:ext cx="751425" cy="75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74625" y="5214900"/>
            <a:ext cx="751400" cy="75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36375" y="7116775"/>
            <a:ext cx="678000" cy="6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2375" y="9027950"/>
            <a:ext cx="751400" cy="75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11733" y="10142725"/>
            <a:ext cx="751400" cy="75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/>
          <p:nvPr/>
        </p:nvSpPr>
        <p:spPr>
          <a:xfrm>
            <a:off x="2595813" y="5165625"/>
            <a:ext cx="22260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>
                <a:solidFill>
                  <a:srgbClr val="0033A0"/>
                </a:solidFill>
              </a:rPr>
              <a:t>Planifica y define tus objetivos</a:t>
            </a:r>
            <a:endParaRPr b="1" sz="1700">
              <a:solidFill>
                <a:srgbClr val="0033A0"/>
              </a:solidFill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5017800" y="4256925"/>
            <a:ext cx="269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106" name="Google Shape;106;p14"/>
          <p:cNvSpPr/>
          <p:nvPr/>
        </p:nvSpPr>
        <p:spPr>
          <a:xfrm flipH="1">
            <a:off x="4839075" y="2538563"/>
            <a:ext cx="3660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Lato"/>
              <a:buNone/>
            </a:pPr>
            <a:r>
              <a:t/>
            </a:r>
            <a:endParaRPr sz="30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7" name="Google Shape;107;p14"/>
          <p:cNvSpPr/>
          <p:nvPr/>
        </p:nvSpPr>
        <p:spPr>
          <a:xfrm>
            <a:off x="5198150" y="2475075"/>
            <a:ext cx="3074100" cy="12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3800">
                <a:solidFill>
                  <a:srgbClr val="2D6DF6"/>
                </a:solidFill>
              </a:rPr>
              <a:t>para crear tu</a:t>
            </a:r>
            <a:endParaRPr b="1" sz="3800">
              <a:solidFill>
                <a:srgbClr val="2D6DF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3800">
                <a:solidFill>
                  <a:srgbClr val="2D6DF6"/>
                </a:solidFill>
              </a:rPr>
              <a:t>curso online</a:t>
            </a:r>
            <a:endParaRPr b="1" sz="3800">
              <a:solidFill>
                <a:srgbClr val="2D6DF6"/>
              </a:solidFill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5198150" y="2124563"/>
            <a:ext cx="27354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500">
                <a:solidFill>
                  <a:srgbClr val="0033A0"/>
                </a:solidFill>
              </a:rPr>
              <a:t>5 pasos claves</a:t>
            </a:r>
            <a:r>
              <a:rPr b="1" lang="es-419" sz="2000">
                <a:solidFill>
                  <a:srgbClr val="0033A0"/>
                </a:solidFill>
              </a:rPr>
              <a:t> </a:t>
            </a:r>
            <a:endParaRPr b="1" sz="2000">
              <a:solidFill>
                <a:srgbClr val="0033A0"/>
              </a:solidFill>
            </a:endParaRPr>
          </a:p>
        </p:txBody>
      </p:sp>
      <p:pic>
        <p:nvPicPr>
          <p:cNvPr id="109" name="Google Shape;10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2188" y="3686313"/>
            <a:ext cx="678025" cy="63002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/>
          <p:nvPr/>
        </p:nvSpPr>
        <p:spPr>
          <a:xfrm>
            <a:off x="5278413" y="3686313"/>
            <a:ext cx="1517100" cy="579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734" y="4718628"/>
            <a:ext cx="1100700" cy="12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4"/>
          <p:cNvSpPr txBox="1"/>
          <p:nvPr/>
        </p:nvSpPr>
        <p:spPr>
          <a:xfrm>
            <a:off x="1030600" y="6066825"/>
            <a:ext cx="35121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33A0"/>
              </a:buClr>
              <a:buSzPts val="1100"/>
              <a:buChar char="●"/>
            </a:pPr>
            <a:r>
              <a:rPr lang="es-419" sz="1100">
                <a:solidFill>
                  <a:srgbClr val="0033A0"/>
                </a:solidFill>
              </a:rPr>
              <a:t>Define claramente los objetivos del curso.</a:t>
            </a:r>
            <a:endParaRPr sz="1100">
              <a:solidFill>
                <a:srgbClr val="0033A0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100"/>
              <a:buChar char="●"/>
            </a:pPr>
            <a:r>
              <a:rPr lang="es-419" sz="1100">
                <a:solidFill>
                  <a:srgbClr val="0033A0"/>
                </a:solidFill>
              </a:rPr>
              <a:t>Selecciona el tema y estructura del curso que mejor se adapte a tus objetivos y audiencia.</a:t>
            </a:r>
            <a:endParaRPr sz="800">
              <a:solidFill>
                <a:srgbClr val="0033A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2613600" y="5807225"/>
            <a:ext cx="3586500" cy="579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4"/>
          <p:cNvSpPr txBox="1"/>
          <p:nvPr/>
        </p:nvSpPr>
        <p:spPr>
          <a:xfrm>
            <a:off x="3414375" y="8576913"/>
            <a:ext cx="36609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33A0"/>
              </a:buClr>
              <a:buSzPts val="1100"/>
              <a:buChar char="●"/>
            </a:pPr>
            <a:r>
              <a:rPr lang="es-419" sz="1100">
                <a:solidFill>
                  <a:srgbClr val="0033A0"/>
                </a:solidFill>
              </a:rPr>
              <a:t>Escoge una plataforma de aprendizaje adecuada para alojar tu curso.</a:t>
            </a:r>
            <a:endParaRPr sz="1100">
              <a:solidFill>
                <a:srgbClr val="0033A0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100"/>
              <a:buChar char="●"/>
            </a:pPr>
            <a:r>
              <a:rPr lang="es-419" sz="1100">
                <a:solidFill>
                  <a:srgbClr val="0033A0"/>
                </a:solidFill>
              </a:rPr>
              <a:t>Integra formatos como: videos, foros de discusión y quizzes..</a:t>
            </a:r>
            <a:endParaRPr sz="1100">
              <a:solidFill>
                <a:srgbClr val="0033A0"/>
              </a:solidFill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2595823" y="10230722"/>
            <a:ext cx="2735400" cy="579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4"/>
          <p:cNvSpPr txBox="1"/>
          <p:nvPr/>
        </p:nvSpPr>
        <p:spPr>
          <a:xfrm>
            <a:off x="4322625" y="7794775"/>
            <a:ext cx="1979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>
                <a:solidFill>
                  <a:srgbClr val="0033A0"/>
                </a:solidFill>
              </a:rPr>
              <a:t>Selecciona la plataforma</a:t>
            </a:r>
            <a:endParaRPr b="1" sz="1700">
              <a:solidFill>
                <a:srgbClr val="0033A0"/>
              </a:solidFill>
            </a:endParaRPr>
          </a:p>
        </p:txBody>
      </p:sp>
      <p:sp>
        <p:nvSpPr>
          <p:cNvPr id="117" name="Google Shape;117;p14"/>
          <p:cNvSpPr txBox="1"/>
          <p:nvPr/>
        </p:nvSpPr>
        <p:spPr>
          <a:xfrm>
            <a:off x="2022225" y="5385575"/>
            <a:ext cx="5736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3100">
                <a:solidFill>
                  <a:srgbClr val="0033A0"/>
                </a:solidFill>
              </a:rPr>
              <a:t>1.</a:t>
            </a:r>
            <a:endParaRPr b="1" sz="3100">
              <a:solidFill>
                <a:srgbClr val="0033A0"/>
              </a:solidFill>
            </a:endParaRPr>
          </a:p>
        </p:txBody>
      </p:sp>
      <p:sp>
        <p:nvSpPr>
          <p:cNvPr id="118" name="Google Shape;118;p14"/>
          <p:cNvSpPr txBox="1"/>
          <p:nvPr/>
        </p:nvSpPr>
        <p:spPr>
          <a:xfrm>
            <a:off x="3812100" y="7782663"/>
            <a:ext cx="5736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3100">
                <a:solidFill>
                  <a:srgbClr val="0033A0"/>
                </a:solidFill>
              </a:rPr>
              <a:t>3.</a:t>
            </a:r>
            <a:endParaRPr b="1" sz="3100">
              <a:solidFill>
                <a:srgbClr val="0033A0"/>
              </a:solidFill>
            </a:endParaRPr>
          </a:p>
        </p:txBody>
      </p:sp>
      <p:pic>
        <p:nvPicPr>
          <p:cNvPr id="119" name="Google Shape;11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9984" y="5078778"/>
            <a:ext cx="1100700" cy="12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4"/>
          <p:cNvSpPr txBox="1"/>
          <p:nvPr/>
        </p:nvSpPr>
        <p:spPr>
          <a:xfrm>
            <a:off x="5017800" y="6462575"/>
            <a:ext cx="35121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33A0"/>
              </a:buClr>
              <a:buSzPts val="1100"/>
              <a:buChar char="●"/>
            </a:pPr>
            <a:r>
              <a:rPr lang="es-419" sz="1100">
                <a:solidFill>
                  <a:srgbClr val="0033A0"/>
                </a:solidFill>
              </a:rPr>
              <a:t>Define claramente los objetivos del curso.</a:t>
            </a:r>
            <a:endParaRPr sz="1100">
              <a:solidFill>
                <a:srgbClr val="0033A0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100"/>
              <a:buChar char="●"/>
            </a:pPr>
            <a:r>
              <a:rPr lang="es-419" sz="1100">
                <a:solidFill>
                  <a:srgbClr val="0033A0"/>
                </a:solidFill>
              </a:rPr>
              <a:t>Selecciona el tema y estructura del curso que mejor se adapte a tus objetivos y audiencia.</a:t>
            </a:r>
            <a:endParaRPr sz="800">
              <a:solidFill>
                <a:srgbClr val="0033A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1" name="Google Shape;12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734" y="8892953"/>
            <a:ext cx="1100700" cy="12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4"/>
          <p:cNvSpPr txBox="1"/>
          <p:nvPr/>
        </p:nvSpPr>
        <p:spPr>
          <a:xfrm>
            <a:off x="1042725" y="10391175"/>
            <a:ext cx="33486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33A0"/>
              </a:buClr>
              <a:buSzPts val="1100"/>
              <a:buChar char="●"/>
            </a:pPr>
            <a:r>
              <a:rPr lang="es-419" sz="1100">
                <a:solidFill>
                  <a:srgbClr val="0033A0"/>
                </a:solidFill>
              </a:rPr>
              <a:t>Organiza el contenido de manera lógica y secuencial para una fácil comprensión.</a:t>
            </a:r>
            <a:endParaRPr sz="1100">
              <a:solidFill>
                <a:srgbClr val="0033A0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100"/>
              <a:buChar char="●"/>
            </a:pPr>
            <a:r>
              <a:rPr lang="es-419" sz="1100">
                <a:solidFill>
                  <a:srgbClr val="0033A0"/>
                </a:solidFill>
              </a:rPr>
              <a:t>Utiliza diversos formatos: textos, videos, recursos adicionales.</a:t>
            </a:r>
            <a:endParaRPr sz="1100">
              <a:solidFill>
                <a:srgbClr val="0033A0"/>
              </a:solidFill>
            </a:endParaRPr>
          </a:p>
        </p:txBody>
      </p:sp>
      <p:sp>
        <p:nvSpPr>
          <p:cNvPr id="123" name="Google Shape;123;p14"/>
          <p:cNvSpPr/>
          <p:nvPr/>
        </p:nvSpPr>
        <p:spPr>
          <a:xfrm>
            <a:off x="3642976" y="7401729"/>
            <a:ext cx="3074100" cy="579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4"/>
          <p:cNvSpPr txBox="1"/>
          <p:nvPr/>
        </p:nvSpPr>
        <p:spPr>
          <a:xfrm>
            <a:off x="6825475" y="5541588"/>
            <a:ext cx="1714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>
                <a:solidFill>
                  <a:srgbClr val="0033A0"/>
                </a:solidFill>
              </a:rPr>
              <a:t>Desarrolla el  contenido</a:t>
            </a:r>
            <a:endParaRPr b="1" sz="1700">
              <a:solidFill>
                <a:srgbClr val="0033A0"/>
              </a:solidFill>
            </a:endParaRPr>
          </a:p>
        </p:txBody>
      </p:sp>
      <p:sp>
        <p:nvSpPr>
          <p:cNvPr id="125" name="Google Shape;125;p14"/>
          <p:cNvSpPr txBox="1"/>
          <p:nvPr/>
        </p:nvSpPr>
        <p:spPr>
          <a:xfrm>
            <a:off x="6382125" y="5663188"/>
            <a:ext cx="5736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3100">
                <a:solidFill>
                  <a:srgbClr val="0033A0"/>
                </a:solidFill>
              </a:rPr>
              <a:t>2.</a:t>
            </a:r>
            <a:endParaRPr b="1" sz="3100">
              <a:solidFill>
                <a:srgbClr val="0033A0"/>
              </a:solidFill>
            </a:endParaRPr>
          </a:p>
        </p:txBody>
      </p:sp>
      <p:pic>
        <p:nvPicPr>
          <p:cNvPr id="126" name="Google Shape;12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5821" y="6949415"/>
            <a:ext cx="1100700" cy="12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4"/>
          <p:cNvSpPr txBox="1"/>
          <p:nvPr/>
        </p:nvSpPr>
        <p:spPr>
          <a:xfrm>
            <a:off x="2510450" y="9491550"/>
            <a:ext cx="17148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>
                <a:solidFill>
                  <a:srgbClr val="0033A0"/>
                </a:solidFill>
              </a:rPr>
              <a:t>Fomenta la Interactividad</a:t>
            </a:r>
            <a:endParaRPr b="1" sz="1700">
              <a:solidFill>
                <a:srgbClr val="0033A0"/>
              </a:solidFill>
            </a:endParaRPr>
          </a:p>
        </p:txBody>
      </p:sp>
      <p:sp>
        <p:nvSpPr>
          <p:cNvPr id="128" name="Google Shape;128;p14"/>
          <p:cNvSpPr txBox="1"/>
          <p:nvPr/>
        </p:nvSpPr>
        <p:spPr>
          <a:xfrm>
            <a:off x="2067100" y="9613150"/>
            <a:ext cx="5736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3100">
                <a:solidFill>
                  <a:srgbClr val="0033A0"/>
                </a:solidFill>
              </a:rPr>
              <a:t>4.</a:t>
            </a:r>
            <a:endParaRPr b="1" sz="3100">
              <a:solidFill>
                <a:srgbClr val="0033A0"/>
              </a:solidFill>
            </a:endParaRPr>
          </a:p>
        </p:txBody>
      </p:sp>
      <p:pic>
        <p:nvPicPr>
          <p:cNvPr id="129" name="Google Shape;12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7696" y="9997478"/>
            <a:ext cx="1100700" cy="12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4"/>
          <p:cNvSpPr txBox="1"/>
          <p:nvPr/>
        </p:nvSpPr>
        <p:spPr>
          <a:xfrm>
            <a:off x="6963201" y="10460300"/>
            <a:ext cx="18399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>
                <a:solidFill>
                  <a:srgbClr val="0033A0"/>
                </a:solidFill>
              </a:rPr>
              <a:t>Evalúa y mejora Continuamente</a:t>
            </a:r>
            <a:endParaRPr b="1" sz="1700">
              <a:solidFill>
                <a:srgbClr val="0033A0"/>
              </a:solidFill>
            </a:endParaRPr>
          </a:p>
        </p:txBody>
      </p:sp>
      <p:sp>
        <p:nvSpPr>
          <p:cNvPr id="131" name="Google Shape;131;p14"/>
          <p:cNvSpPr txBox="1"/>
          <p:nvPr/>
        </p:nvSpPr>
        <p:spPr>
          <a:xfrm>
            <a:off x="6443638" y="10581888"/>
            <a:ext cx="5736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3100">
                <a:solidFill>
                  <a:srgbClr val="0033A0"/>
                </a:solidFill>
              </a:rPr>
              <a:t>5.</a:t>
            </a:r>
            <a:endParaRPr b="1" sz="3100">
              <a:solidFill>
                <a:srgbClr val="0033A0"/>
              </a:solidFill>
            </a:endParaRPr>
          </a:p>
        </p:txBody>
      </p:sp>
      <p:sp>
        <p:nvSpPr>
          <p:cNvPr id="132" name="Google Shape;132;p14"/>
          <p:cNvSpPr txBox="1"/>
          <p:nvPr/>
        </p:nvSpPr>
        <p:spPr>
          <a:xfrm>
            <a:off x="5055350" y="11427956"/>
            <a:ext cx="3512100" cy="11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33A0"/>
              </a:buClr>
              <a:buSzPts val="1100"/>
              <a:buChar char="●"/>
            </a:pPr>
            <a:r>
              <a:rPr lang="es-419" sz="1100">
                <a:solidFill>
                  <a:srgbClr val="0033A0"/>
                </a:solidFill>
              </a:rPr>
              <a:t>Diseña métodos de evaluación efectivos que midan el progreso de los estudiantes.</a:t>
            </a:r>
            <a:endParaRPr sz="1100">
              <a:solidFill>
                <a:srgbClr val="0033A0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100"/>
              <a:buChar char="●"/>
            </a:pPr>
            <a:r>
              <a:rPr lang="es-419" sz="1100">
                <a:solidFill>
                  <a:srgbClr val="0033A0"/>
                </a:solidFill>
              </a:rPr>
              <a:t>Recoge retroalimentación periódica para mejorar el curso y adaptarlo a las necesidades de los estudiantes.</a:t>
            </a:r>
            <a:endParaRPr sz="1100">
              <a:solidFill>
                <a:srgbClr val="0033A0"/>
              </a:solidFill>
            </a:endParaRPr>
          </a:p>
        </p:txBody>
      </p:sp>
      <p:pic>
        <p:nvPicPr>
          <p:cNvPr id="133" name="Google Shape;13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2363" y="4861300"/>
            <a:ext cx="751425" cy="75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74625" y="5214900"/>
            <a:ext cx="751400" cy="75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36375" y="7116775"/>
            <a:ext cx="678000" cy="6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2375" y="9027950"/>
            <a:ext cx="751400" cy="75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11733" y="10142725"/>
            <a:ext cx="751400" cy="75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649625" y="297300"/>
            <a:ext cx="6324325" cy="461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